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43"/>
  </p:normalViewPr>
  <p:slideViewPr>
    <p:cSldViewPr snapToGrid="0" snapToObjects="1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038958"/>
            <a:ext cx="9144000" cy="1152167"/>
          </a:xfrm>
          <a:noFill/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5505450"/>
            <a:ext cx="9144000" cy="850900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By </a:t>
            </a:r>
          </a:p>
          <a:p>
            <a:r>
              <a:rPr lang="en-US" dirty="0"/>
              <a:t>Author, Title, Affiliation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2A6-7711-874C-9115-A32E373F732B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BE66-B5ED-6240-9C79-09159D61BA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5372100"/>
            <a:ext cx="12192000" cy="0"/>
          </a:xfrm>
          <a:prstGeom prst="line">
            <a:avLst/>
          </a:prstGeom>
          <a:ln w="825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2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8835"/>
            <a:ext cx="10515600" cy="104185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2A6-7711-874C-9115-A32E373F732B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BE66-B5ED-6240-9C79-09159D61BA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8646"/>
          <a:stretch/>
        </p:blipFill>
        <p:spPr>
          <a:xfrm>
            <a:off x="-1" y="-1"/>
            <a:ext cx="12192000" cy="6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8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2A6-7711-874C-9115-A32E373F732B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BE66-B5ED-6240-9C79-09159D61B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4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36814"/>
            <a:ext cx="10515600" cy="10538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2A6-7711-874C-9115-A32E373F732B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BE66-B5ED-6240-9C79-09159D61B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2A6-7711-874C-9115-A32E373F732B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BE66-B5ED-6240-9C79-09159D61B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3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2A6-7711-874C-9115-A32E373F732B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BE66-B5ED-6240-9C79-09159D61B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7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20486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2A6-7711-874C-9115-A32E373F732B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BE66-B5ED-6240-9C79-09159D61B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2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02128"/>
            <a:ext cx="3932237" cy="13552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2A6-7711-874C-9115-A32E373F732B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BE66-B5ED-6240-9C79-09159D61B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48834"/>
            <a:ext cx="10515600" cy="1041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62A6-7711-874C-9115-A32E373F732B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BE66-B5ED-6240-9C79-09159D61BA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2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</a:t>
            </a:r>
          </a:p>
          <a:p>
            <a:r>
              <a:rPr lang="en-US" dirty="0"/>
              <a:t>Me, Title, Affiliation</a:t>
            </a:r>
          </a:p>
        </p:txBody>
      </p:sp>
    </p:spTree>
    <p:extLst>
      <p:ext uri="{BB962C8B-B14F-4D97-AF65-F5344CB8AC3E}">
        <p14:creationId xmlns:p14="http://schemas.microsoft.com/office/powerpoint/2010/main" val="360209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2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1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5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60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1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15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UG_2016_PowerPoint_template[1] (Read-Only)" id="{D950FAE6-19D0-9D4E-9D0D-80567CE2AA56}" vid="{43BC62CA-E605-CE4D-80C8-8D32396A70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RPUG_2016_PowerPoint_template[1]</Template>
  <TotalTime>16</TotalTime>
  <Words>9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My 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Chang</dc:creator>
  <cp:lastModifiedBy>George Chang</cp:lastModifiedBy>
  <cp:revision>7</cp:revision>
  <dcterms:created xsi:type="dcterms:W3CDTF">2016-10-12T21:21:45Z</dcterms:created>
  <dcterms:modified xsi:type="dcterms:W3CDTF">2016-10-12T21:38:42Z</dcterms:modified>
</cp:coreProperties>
</file>