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3"/>
  </p:notesMasterIdLst>
  <p:handoutMasterIdLst>
    <p:handoutMasterId r:id="rId24"/>
  </p:handoutMasterIdLst>
  <p:sldIdLst>
    <p:sldId id="272" r:id="rId2"/>
    <p:sldId id="277" r:id="rId3"/>
    <p:sldId id="256" r:id="rId4"/>
    <p:sldId id="257" r:id="rId5"/>
    <p:sldId id="258" r:id="rId6"/>
    <p:sldId id="260" r:id="rId7"/>
    <p:sldId id="278" r:id="rId8"/>
    <p:sldId id="261" r:id="rId9"/>
    <p:sldId id="262" r:id="rId10"/>
    <p:sldId id="259" r:id="rId11"/>
    <p:sldId id="263" r:id="rId12"/>
    <p:sldId id="264" r:id="rId13"/>
    <p:sldId id="267" r:id="rId14"/>
    <p:sldId id="270" r:id="rId15"/>
    <p:sldId id="268" r:id="rId16"/>
    <p:sldId id="265" r:id="rId17"/>
    <p:sldId id="269" r:id="rId18"/>
    <p:sldId id="273" r:id="rId19"/>
    <p:sldId id="275" r:id="rId20"/>
    <p:sldId id="276" r:id="rId21"/>
    <p:sldId id="274" r:id="rId2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388"/>
    <a:srgbClr val="EAC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5" d="100"/>
          <a:sy n="115" d="100"/>
        </p:scale>
        <p:origin x="-2406" y="-114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Network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8</c:v>
                </c:pt>
                <c:pt idx="7">
                  <c:v>14</c:v>
                </c:pt>
                <c:pt idx="8">
                  <c:v>22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</c:v>
                </c:pt>
                <c:pt idx="1">
                  <c:v>19</c:v>
                </c:pt>
                <c:pt idx="2">
                  <c:v>9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Project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8</c:v>
                </c:pt>
                <c:pt idx="7">
                  <c:v>14</c:v>
                </c:pt>
                <c:pt idx="8">
                  <c:v>22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8</c:v>
                </c:pt>
                <c:pt idx="1">
                  <c:v>17</c:v>
                </c:pt>
                <c:pt idx="2">
                  <c:v>14</c:v>
                </c:pt>
                <c:pt idx="3">
                  <c:v>3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801088"/>
        <c:axId val="131804160"/>
      </c:barChart>
      <c:catAx>
        <c:axId val="1318010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Profilers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804160"/>
        <c:crosses val="autoZero"/>
        <c:auto val="1"/>
        <c:lblAlgn val="ctr"/>
        <c:lblOffset val="100"/>
        <c:noMultiLvlLbl val="0"/>
      </c:catAx>
      <c:valAx>
        <c:axId val="131804160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801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 AASHTO R56</c:v>
                </c:pt>
                <c:pt idx="1">
                  <c:v>ASTM E950</c:v>
                </c:pt>
                <c:pt idx="2">
                  <c:v>Other, including state-specific procedures; please describe: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</c:v>
                </c:pt>
                <c:pt idx="1">
                  <c:v>17</c:v>
                </c:pt>
                <c:pt idx="2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339648"/>
        <c:axId val="137341568"/>
      </c:barChart>
      <c:catAx>
        <c:axId val="137339648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 Procedure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7341568"/>
        <c:crosses val="autoZero"/>
        <c:auto val="1"/>
        <c:lblAlgn val="ctr"/>
        <c:lblOffset val="100"/>
        <c:noMultiLvlLbl val="0"/>
      </c:catAx>
      <c:valAx>
        <c:axId val="137341568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7339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Value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Agency-owned profilers used for network-level measurement</c:v>
                </c:pt>
                <c:pt idx="1">
                  <c:v>Agency-owned profilers used for project-level measurement</c:v>
                </c:pt>
                <c:pt idx="2">
                  <c:v>Contractor-owned equipment used for network-level measurement</c:v>
                </c:pt>
                <c:pt idx="3">
                  <c:v>Contractor-owned equipment used for project-level measurement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</c:v>
                </c:pt>
                <c:pt idx="1">
                  <c:v>22</c:v>
                </c:pt>
                <c:pt idx="2">
                  <c:v>14</c:v>
                </c:pt>
                <c:pt idx="3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Moderate Value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Agency-owned profilers used for network-level measurement</c:v>
                </c:pt>
                <c:pt idx="1">
                  <c:v>Agency-owned profilers used for project-level measurement</c:v>
                </c:pt>
                <c:pt idx="2">
                  <c:v>Contractor-owned equipment used for network-level measurement</c:v>
                </c:pt>
                <c:pt idx="3">
                  <c:v>Contractor-owned equipment used for project-level measurement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</c:v>
                </c:pt>
                <c:pt idx="1">
                  <c:v>9</c:v>
                </c:pt>
                <c:pt idx="2">
                  <c:v>10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Limited Value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Agency-owned profilers used for network-level measurement</c:v>
                </c:pt>
                <c:pt idx="1">
                  <c:v>Agency-owned profilers used for project-level measurement</c:v>
                </c:pt>
                <c:pt idx="2">
                  <c:v>Contractor-owned equipment used for network-level measurement</c:v>
                </c:pt>
                <c:pt idx="3">
                  <c:v>Contractor-owned equipment used for project-level measurement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Value</c:v>
                </c:pt>
              </c:strCache>
            </c:strRef>
          </c:tx>
          <c:spPr>
            <a:solidFill>
              <a:srgbClr val="F8E388"/>
            </a:solidFill>
            <a:ln>
              <a:solidFill>
                <a:srgbClr val="FFC000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Agency-owned profilers used for network-level measurement</c:v>
                </c:pt>
                <c:pt idx="1">
                  <c:v>Agency-owned profilers used for project-level measurement</c:v>
                </c:pt>
                <c:pt idx="2">
                  <c:v>Contractor-owned equipment used for network-level measurement</c:v>
                </c:pt>
                <c:pt idx="3">
                  <c:v>Contractor-owned equipment used for project-level measurement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9</c:v>
                </c:pt>
                <c:pt idx="1">
                  <c:v>6</c:v>
                </c:pt>
                <c:pt idx="2">
                  <c:v>13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722432"/>
        <c:axId val="152761472"/>
      </c:barChart>
      <c:catAx>
        <c:axId val="152722432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2761472"/>
        <c:crosses val="autoZero"/>
        <c:auto val="1"/>
        <c:lblAlgn val="ctr"/>
        <c:lblOffset val="100"/>
        <c:noMultiLvlLbl val="0"/>
      </c:catAx>
      <c:valAx>
        <c:axId val="152761472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27224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Critically Important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Travel distance</c:v>
                </c:pt>
                <c:pt idx="1">
                  <c:v>Out-of-state travel restrictions</c:v>
                </c:pt>
                <c:pt idx="2">
                  <c:v>Scheduling difficulties</c:v>
                </c:pt>
                <c:pt idx="3">
                  <c:v>Cost</c:v>
                </c:pt>
                <c:pt idx="4">
                  <c:v>Demand for staff time</c:v>
                </c:pt>
                <c:pt idx="5">
                  <c:v>Loss of state control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13</c:v>
                </c:pt>
                <c:pt idx="2">
                  <c:v>2</c:v>
                </c:pt>
                <c:pt idx="3">
                  <c:v>8</c:v>
                </c:pt>
                <c:pt idx="4">
                  <c:v>3</c:v>
                </c:pt>
                <c:pt idx="5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Travel distance</c:v>
                </c:pt>
                <c:pt idx="1">
                  <c:v>Out-of-state travel restrictions</c:v>
                </c:pt>
                <c:pt idx="2">
                  <c:v>Scheduling difficulties</c:v>
                </c:pt>
                <c:pt idx="3">
                  <c:v>Cost</c:v>
                </c:pt>
                <c:pt idx="4">
                  <c:v>Demand for staff time</c:v>
                </c:pt>
                <c:pt idx="5">
                  <c:v>Loss of state control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19</c:v>
                </c:pt>
                <c:pt idx="1">
                  <c:v>13</c:v>
                </c:pt>
                <c:pt idx="2">
                  <c:v>16</c:v>
                </c:pt>
                <c:pt idx="3">
                  <c:v>20</c:v>
                </c:pt>
                <c:pt idx="4">
                  <c:v>16</c:v>
                </c:pt>
                <c:pt idx="5">
                  <c:v>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Travel distance</c:v>
                </c:pt>
                <c:pt idx="1">
                  <c:v>Out-of-state travel restrictions</c:v>
                </c:pt>
                <c:pt idx="2">
                  <c:v>Scheduling difficulties</c:v>
                </c:pt>
                <c:pt idx="3">
                  <c:v>Cost</c:v>
                </c:pt>
                <c:pt idx="4">
                  <c:v>Demand for staff time</c:v>
                </c:pt>
                <c:pt idx="5">
                  <c:v>Loss of state control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14</c:v>
                </c:pt>
                <c:pt idx="1">
                  <c:v>15</c:v>
                </c:pt>
                <c:pt idx="2">
                  <c:v>21</c:v>
                </c:pt>
                <c:pt idx="3">
                  <c:v>15</c:v>
                </c:pt>
                <c:pt idx="4">
                  <c:v>20</c:v>
                </c:pt>
                <c:pt idx="5">
                  <c:v>15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rgbClr val="F8E388"/>
            </a:solidFill>
            <a:ln>
              <a:solidFill>
                <a:srgbClr val="FFC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Travel distance</c:v>
                </c:pt>
                <c:pt idx="1">
                  <c:v>Out-of-state travel restrictions</c:v>
                </c:pt>
                <c:pt idx="2">
                  <c:v>Scheduling difficulties</c:v>
                </c:pt>
                <c:pt idx="3">
                  <c:v>Cost</c:v>
                </c:pt>
                <c:pt idx="4">
                  <c:v>Demand for staff time</c:v>
                </c:pt>
                <c:pt idx="5">
                  <c:v>Loss of state control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5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712960"/>
        <c:axId val="158714880"/>
      </c:barChart>
      <c:catAx>
        <c:axId val="158712960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8714880"/>
        <c:crosses val="autoZero"/>
        <c:auto val="1"/>
        <c:lblAlgn val="ctr"/>
        <c:lblOffset val="100"/>
        <c:noMultiLvlLbl val="0"/>
      </c:catAx>
      <c:valAx>
        <c:axId val="158714880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87129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Critically Important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Credibility</c:v>
                </c:pt>
                <c:pt idx="1">
                  <c:v>Technical validity</c:v>
                </c:pt>
                <c:pt idx="2">
                  <c:v>Relief from the burden of establishing our own certification process</c:v>
                </c:pt>
                <c:pt idx="3">
                  <c:v>Comparability of roughness performance measures among states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17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Credibility</c:v>
                </c:pt>
                <c:pt idx="1">
                  <c:v>Technical validity</c:v>
                </c:pt>
                <c:pt idx="2">
                  <c:v>Relief from the burden of establishing our own certification process</c:v>
                </c:pt>
                <c:pt idx="3">
                  <c:v>Comparability of roughness performance measures among states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19</c:v>
                </c:pt>
                <c:pt idx="1">
                  <c:v>19</c:v>
                </c:pt>
                <c:pt idx="2">
                  <c:v>13</c:v>
                </c:pt>
                <c:pt idx="3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Credibility</c:v>
                </c:pt>
                <c:pt idx="1">
                  <c:v>Technical validity</c:v>
                </c:pt>
                <c:pt idx="2">
                  <c:v>Relief from the burden of establishing our own certification process</c:v>
                </c:pt>
                <c:pt idx="3">
                  <c:v>Comparability of roughness performance measures among states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13</c:v>
                </c:pt>
                <c:pt idx="3">
                  <c:v>16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rgbClr val="F8E388"/>
            </a:solidFill>
            <a:ln>
              <a:solidFill>
                <a:srgbClr val="FFC000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Credibility</c:v>
                </c:pt>
                <c:pt idx="1">
                  <c:v>Technical validity</c:v>
                </c:pt>
                <c:pt idx="2">
                  <c:v>Relief from the burden of establishing our own certification process</c:v>
                </c:pt>
                <c:pt idx="3">
                  <c:v>Comparability of roughness performance measures among states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041792"/>
        <c:axId val="159048064"/>
      </c:barChart>
      <c:catAx>
        <c:axId val="159041792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9048064"/>
        <c:crosses val="autoZero"/>
        <c:auto val="1"/>
        <c:lblAlgn val="ctr"/>
        <c:lblOffset val="100"/>
        <c:noMultiLvlLbl val="0"/>
      </c:catAx>
      <c:valAx>
        <c:axId val="15904806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90417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No limit</c:v>
                </c:pt>
                <c:pt idx="1">
                  <c:v>1000 miles or less</c:v>
                </c:pt>
                <c:pt idx="2">
                  <c:v>750 miles or less</c:v>
                </c:pt>
                <c:pt idx="3">
                  <c:v>500 miles or less</c:v>
                </c:pt>
                <c:pt idx="4">
                  <c:v>250 miles or less</c:v>
                </c:pt>
                <c:pt idx="5">
                  <c:v>Only within my own State</c:v>
                </c:pt>
                <c:pt idx="6">
                  <c:v>Other, please specify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12</c:v>
                </c:pt>
                <c:pt idx="4">
                  <c:v>10</c:v>
                </c:pt>
                <c:pt idx="5">
                  <c:v>7</c:v>
                </c:pt>
                <c:pt idx="6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379456"/>
        <c:axId val="161381376"/>
      </c:barChart>
      <c:catAx>
        <c:axId val="161379456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381376"/>
        <c:crosses val="autoZero"/>
        <c:auto val="1"/>
        <c:lblAlgn val="ctr"/>
        <c:lblOffset val="100"/>
        <c:noMultiLvlLbl val="0"/>
      </c:catAx>
      <c:valAx>
        <c:axId val="161381376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37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$5,000 or less</c:v>
                </c:pt>
                <c:pt idx="1">
                  <c:v>$3,000 or less</c:v>
                </c:pt>
                <c:pt idx="2">
                  <c:v>Other, please specify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25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435008"/>
        <c:axId val="161441280"/>
      </c:barChart>
      <c:catAx>
        <c:axId val="161435008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441280"/>
        <c:crosses val="autoZero"/>
        <c:auto val="1"/>
        <c:lblAlgn val="ctr"/>
        <c:lblOffset val="100"/>
        <c:noMultiLvlLbl val="0"/>
      </c:catAx>
      <c:valAx>
        <c:axId val="161441280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435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As an AASHTO Technical Services Program for participating states</c:v>
                </c:pt>
                <c:pt idx="1">
                  <c:v>Per state charge by pooled funding mechanism</c:v>
                </c:pt>
                <c:pt idx="2">
                  <c:v>Per use charges to profiler owners</c:v>
                </c:pt>
                <c:pt idx="3">
                  <c:v>Other, please specify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9</c:v>
                </c:pt>
                <c:pt idx="2">
                  <c:v>20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744768"/>
        <c:axId val="161746944"/>
      </c:barChart>
      <c:catAx>
        <c:axId val="161744768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Response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746944"/>
        <c:crosses val="autoZero"/>
        <c:auto val="1"/>
        <c:lblAlgn val="ctr"/>
        <c:lblOffset val="100"/>
        <c:noMultiLvlLbl val="0"/>
      </c:catAx>
      <c:valAx>
        <c:axId val="16174694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1744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Network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By agency staff using agency-owned equipment</c:v>
                </c:pt>
                <c:pt idx="1">
                  <c:v>By contractor using contractor-owned equipment</c:v>
                </c:pt>
                <c:pt idx="2">
                  <c:v>Other, please specify: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22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Construction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By agency staff using agency-owned equipment</c:v>
                </c:pt>
                <c:pt idx="1">
                  <c:v>By contractor using contractor-owned equipment</c:v>
                </c:pt>
                <c:pt idx="2">
                  <c:v>Other, please specify: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30</c:v>
                </c:pt>
                <c:pt idx="1">
                  <c:v>22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134400"/>
        <c:axId val="44136320"/>
      </c:barChart>
      <c:catAx>
        <c:axId val="44134400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 of Profilers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136320"/>
        <c:crosses val="autoZero"/>
        <c:auto val="1"/>
        <c:lblAlgn val="ctr"/>
        <c:lblOffset val="100"/>
        <c:noMultiLvlLbl val="0"/>
      </c:catAx>
      <c:valAx>
        <c:axId val="44136320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134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Asphalt concrete (AC)</c:v>
                </c:pt>
                <c:pt idx="1">
                  <c:v>Portland cement concrete (PCC)</c:v>
                </c:pt>
                <c:pt idx="2">
                  <c:v> Other, please specify: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28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149376"/>
        <c:axId val="44159744"/>
      </c:barChart>
      <c:catAx>
        <c:axId val="44149376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Pavement</a:t>
                </a:r>
                <a:r>
                  <a:rPr lang="en-US" baseline="0" dirty="0" smtClean="0"/>
                  <a:t> Type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159744"/>
        <c:crosses val="autoZero"/>
        <c:auto val="1"/>
        <c:lblAlgn val="ctr"/>
        <c:lblOffset val="100"/>
        <c:noMultiLvlLbl val="0"/>
      </c:catAx>
      <c:valAx>
        <c:axId val="4415974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149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Network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Certification by equipment vendor</c:v>
                </c:pt>
                <c:pt idx="1">
                  <c:v>Certification at national calibration facility</c:v>
                </c:pt>
                <c:pt idx="2">
                  <c:v> Certification at facility operated by my State DOT</c:v>
                </c:pt>
                <c:pt idx="3">
                  <c:v>Certification at facility operated by another State DOT</c:v>
                </c:pt>
                <c:pt idx="4">
                  <c:v> Certification at a university-operated facility</c:v>
                </c:pt>
                <c:pt idx="5">
                  <c:v> Other, please specify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2</c:v>
                </c:pt>
                <c:pt idx="2">
                  <c:v>17</c:v>
                </c:pt>
                <c:pt idx="3">
                  <c:v>4</c:v>
                </c:pt>
                <c:pt idx="4">
                  <c:v>3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643456"/>
        <c:axId val="44645376"/>
      </c:barChart>
      <c:catAx>
        <c:axId val="44643456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 Method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4645376"/>
        <c:crosses val="autoZero"/>
        <c:auto val="1"/>
        <c:lblAlgn val="ctr"/>
        <c:lblOffset val="100"/>
        <c:noMultiLvlLbl val="0"/>
      </c:catAx>
      <c:valAx>
        <c:axId val="44645376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643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Our own</c:v>
                </c:pt>
                <c:pt idx="1">
                  <c:v>Another state or center</c:v>
                </c:pt>
                <c:pt idx="2">
                  <c:v>None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19</c:v>
                </c:pt>
                <c:pt idx="1">
                  <c:v>6</c:v>
                </c:pt>
                <c:pt idx="2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703936"/>
        <c:axId val="153723264"/>
      </c:barChart>
      <c:catAx>
        <c:axId val="153703936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 </a:t>
                </a:r>
                <a:r>
                  <a:rPr lang="en-US" dirty="0" smtClean="0"/>
                  <a:t>Facility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3723264"/>
        <c:crosses val="autoZero"/>
        <c:auto val="1"/>
        <c:lblAlgn val="ctr"/>
        <c:lblOffset val="100"/>
        <c:noMultiLvlLbl val="0"/>
      </c:catAx>
      <c:valAx>
        <c:axId val="15372326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3703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Network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Certification by equipment vendor</c:v>
                </c:pt>
                <c:pt idx="1">
                  <c:v>Certification at national calibration facility</c:v>
                </c:pt>
                <c:pt idx="2">
                  <c:v> Certification at facility operated by my State DOT</c:v>
                </c:pt>
                <c:pt idx="3">
                  <c:v>Certification at facility operated by another State DOT</c:v>
                </c:pt>
                <c:pt idx="4">
                  <c:v> Certification at a university-operated facility</c:v>
                </c:pt>
                <c:pt idx="5">
                  <c:v> Other, please specify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2</c:v>
                </c:pt>
                <c:pt idx="2">
                  <c:v>18</c:v>
                </c:pt>
                <c:pt idx="3">
                  <c:v>2</c:v>
                </c:pt>
                <c:pt idx="4">
                  <c:v>3</c:v>
                </c:pt>
                <c:pt idx="5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675840"/>
        <c:axId val="44677760"/>
      </c:barChart>
      <c:catAx>
        <c:axId val="44675840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</a:t>
                </a:r>
                <a:r>
                  <a:rPr lang="en-US" baseline="0" dirty="0" smtClean="0"/>
                  <a:t> Method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44677760"/>
        <c:crosses val="autoZero"/>
        <c:auto val="1"/>
        <c:lblAlgn val="ctr"/>
        <c:lblOffset val="100"/>
        <c:noMultiLvlLbl val="0"/>
      </c:catAx>
      <c:valAx>
        <c:axId val="44677760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675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Network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 My agency does not operate its own facility</c:v>
                </c:pt>
                <c:pt idx="1">
                  <c:v>Dense-graded asphalt concrete</c:v>
                </c:pt>
                <c:pt idx="2">
                  <c:v>Open-graded asphalt concrete</c:v>
                </c:pt>
                <c:pt idx="3">
                  <c:v> Stone mastic asphalt (SMA)</c:v>
                </c:pt>
                <c:pt idx="4">
                  <c:v> Portland cement concrete (PCC)</c:v>
                </c:pt>
                <c:pt idx="5">
                  <c:v>Other, please specify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19</c:v>
                </c:pt>
                <c:pt idx="1">
                  <c:v>20</c:v>
                </c:pt>
                <c:pt idx="2">
                  <c:v>2</c:v>
                </c:pt>
                <c:pt idx="3">
                  <c:v>1</c:v>
                </c:pt>
                <c:pt idx="4">
                  <c:v>7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306688"/>
        <c:axId val="120308864"/>
      </c:barChart>
      <c:catAx>
        <c:axId val="120306688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</a:t>
                </a:r>
                <a:r>
                  <a:rPr lang="en-US" baseline="0" dirty="0" smtClean="0"/>
                  <a:t> Method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20308864"/>
        <c:crosses val="autoZero"/>
        <c:auto val="1"/>
        <c:lblAlgn val="ctr"/>
        <c:lblOffset val="100"/>
        <c:noMultiLvlLbl val="0"/>
      </c:catAx>
      <c:valAx>
        <c:axId val="12030886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306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</c:v>
                </c:pt>
                <c:pt idx="1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326016"/>
        <c:axId val="120336384"/>
      </c:barChart>
      <c:catAx>
        <c:axId val="120326016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Pavement</a:t>
                </a:r>
                <a:r>
                  <a:rPr lang="en-US" baseline="0" dirty="0" smtClean="0"/>
                  <a:t> Type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336384"/>
        <c:crosses val="autoZero"/>
        <c:auto val="1"/>
        <c:lblAlgn val="ctr"/>
        <c:lblOffset val="100"/>
        <c:noMultiLvlLbl val="0"/>
      </c:catAx>
      <c:valAx>
        <c:axId val="120336384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32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When the profiler is purchased</c:v>
                </c:pt>
                <c:pt idx="1">
                  <c:v>Annually</c:v>
                </c:pt>
                <c:pt idx="2">
                  <c:v>When inaccuracy is suspected</c:v>
                </c:pt>
                <c:pt idx="3">
                  <c:v>After significant repairs</c:v>
                </c:pt>
                <c:pt idx="4">
                  <c:v>Other, please specify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</c:v>
                </c:pt>
                <c:pt idx="1">
                  <c:v>31</c:v>
                </c:pt>
                <c:pt idx="2">
                  <c:v>19</c:v>
                </c:pt>
                <c:pt idx="3">
                  <c:v>17</c:v>
                </c:pt>
                <c:pt idx="4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35072"/>
        <c:axId val="120578432"/>
      </c:barChart>
      <c:catAx>
        <c:axId val="120435072"/>
        <c:scaling>
          <c:orientation val="maxMin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Certification Time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578432"/>
        <c:crosses val="autoZero"/>
        <c:auto val="1"/>
        <c:lblAlgn val="ctr"/>
        <c:lblOffset val="100"/>
        <c:noMultiLvlLbl val="0"/>
      </c:catAx>
      <c:valAx>
        <c:axId val="120578432"/>
        <c:scaling>
          <c:orientation val="minMax"/>
        </c:scaling>
        <c:delete val="0"/>
        <c:axPos val="t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States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435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743200" y="15240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en-US" b="1" dirty="0" smtClean="0"/>
              <a:t>Survey of Profiler Certification Methods</a:t>
            </a:r>
          </a:p>
          <a:p>
            <a:pPr algn="ctr"/>
            <a:r>
              <a:rPr lang="en-US" b="1" dirty="0" smtClean="0"/>
              <a:t>David L. Huft, South Dakota Department of Transportation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85800" y="6477000"/>
            <a:ext cx="3495883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dirty="0" smtClean="0"/>
              <a:t>Road Profiler User Group 25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Annual Meeting</a:t>
            </a:r>
          </a:p>
          <a:p>
            <a:r>
              <a:rPr lang="en-US" sz="1000" dirty="0" smtClean="0"/>
              <a:t>San Antonio, TX  September 18,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572000" y="647700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B69D9-506D-4FA8-96D7-350E66DD6DA0}" type="slidenum">
              <a:rPr lang="en-US" sz="1000" smtClean="0"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640350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B15249-BE4A-4118-B408-7EA79C278D88}" type="datetimeFigureOut">
              <a:rPr lang="en-US" smtClean="0"/>
              <a:t>09/14/2013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EC875D-41FB-4A57-9BBD-826D5CF06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93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54F3C-63C2-4790-A45E-894152D2FBCF}" type="datetime1">
              <a:rPr lang="en-US" smtClean="0"/>
              <a:t>09/14/2013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0EEE-059F-4B12-B7B7-15A179087342}" type="datetime1">
              <a:rPr lang="en-US" smtClean="0"/>
              <a:t>09/14/2013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1259-65ED-4C70-90A4-14269D3D5305}" type="datetime1">
              <a:rPr lang="en-US" smtClean="0"/>
              <a:t>09/14/2013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F95222D-1496-4152-92B8-105DF4BBA776}" type="datetime1">
              <a:rPr lang="en-US" smtClean="0"/>
              <a:t>09/14/2013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5CF01B-9573-492B-9164-7AB0099E3108}" type="datetime1">
              <a:rPr lang="en-US" smtClean="0"/>
              <a:t>09/14/2013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EAE5-3E11-4BC6-95D0-0FC392123543}" type="datetime1">
              <a:rPr lang="en-US" smtClean="0"/>
              <a:t>09/14/2013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4476-6562-4FD8-B812-231AA968F4CA}" type="datetime1">
              <a:rPr lang="en-US" smtClean="0"/>
              <a:t>09/14/2013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363A23-EC7B-4D7C-AB30-88766D953725}" type="datetime1">
              <a:rPr lang="en-US" smtClean="0"/>
              <a:t>09/14/2013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 sz="1600"/>
            </a:lvl1pPr>
          </a:lstStyle>
          <a:p>
            <a:fld id="{30AC7A2A-5CF7-4827-9BF8-71AF6C38A6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9C26-DBD3-4F0E-9129-AE96BEA6F361}" type="datetime1">
              <a:rPr lang="en-US" smtClean="0"/>
              <a:t>09/14/2013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C5341F-87F7-4934-8E75-9E6408D9C8EE}" type="datetime1">
              <a:rPr lang="en-US" smtClean="0"/>
              <a:t>09/14/2013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81F4D4-E90C-4B75-A000-7C7B2C798F71}" type="datetime1">
              <a:rPr lang="en-US" smtClean="0"/>
              <a:t>09/14/2013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58679B-3CD2-4F42-B82B-B0FF46B9CC62}" type="datetime1">
              <a:rPr lang="en-US" smtClean="0"/>
              <a:t>09/14/2013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AC7A2A-5CF7-4827-9BF8-71AF6C38A6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dave.huft@state.sd.us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447800"/>
            <a:ext cx="6096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Survey of</a:t>
            </a:r>
            <a:br>
              <a:rPr lang="en-US" sz="3600" dirty="0" smtClean="0"/>
            </a:br>
            <a:r>
              <a:rPr lang="en-US" sz="3600" dirty="0" smtClean="0"/>
              <a:t>Profiler Certification Methods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886200"/>
            <a:ext cx="6096000" cy="1752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David </a:t>
            </a:r>
            <a:r>
              <a:rPr lang="en-US" sz="2000" dirty="0" smtClean="0">
                <a:solidFill>
                  <a:schemeClr val="tx1"/>
                </a:solidFill>
              </a:rPr>
              <a:t>Huft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Research Program Manager &amp; ITS Coordinator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South Dakota Department of Transportation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September 18, 2013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Does your agency honor profiler certification granted by other state DOTs?</a:t>
            </a:r>
            <a:endParaRPr lang="en-US" sz="2400" dirty="0" smtClean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31179893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When does your agency require profilers to be </a:t>
            </a:r>
            <a:r>
              <a:rPr lang="en-US" sz="2400" dirty="0" smtClean="0"/>
              <a:t>certified?</a:t>
            </a:r>
            <a:r>
              <a:rPr lang="en-US" sz="2400" dirty="0"/>
              <a:t>					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21037698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2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What standard procedures does your agency require for </a:t>
            </a:r>
            <a:r>
              <a:rPr lang="en-US" sz="2400" dirty="0" smtClean="0"/>
              <a:t>certification?</a:t>
            </a:r>
            <a:r>
              <a:rPr lang="en-US" sz="2400" dirty="0"/>
              <a:t>					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222649671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1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Please rate how valuable a regional certification facility would be for certifying the following types of profiling equipment: 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25770652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Please rate the importance of potential </a:t>
            </a:r>
            <a:r>
              <a:rPr lang="en-US" sz="2400" u="sng" dirty="0"/>
              <a:t>barriers</a:t>
            </a:r>
            <a:r>
              <a:rPr lang="en-US" sz="2400" dirty="0"/>
              <a:t> to your agency's using a regional certification center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853987021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5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Please rate the importance of potential </a:t>
            </a:r>
            <a:r>
              <a:rPr lang="en-US" sz="2400" u="sng" dirty="0"/>
              <a:t>benefits</a:t>
            </a:r>
            <a:r>
              <a:rPr lang="en-US" sz="2400" dirty="0"/>
              <a:t> of your agency's using a regional certification center: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81672478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1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What </a:t>
            </a:r>
            <a:r>
              <a:rPr lang="en-US" sz="2800" dirty="0"/>
              <a:t>would be an acceptable distance for your agency to travel to use a regional certification </a:t>
            </a:r>
            <a:r>
              <a:rPr lang="en-US" sz="2800" dirty="0" smtClean="0"/>
              <a:t>facility?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61395102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What would your agency consider a reasonable cost for certifying a single </a:t>
            </a:r>
            <a:r>
              <a:rPr lang="en-US" sz="2400" dirty="0" smtClean="0"/>
              <a:t>profiler?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0537698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Assuming a regional certification center existed, how would your agency prefer that it be supported </a:t>
            </a:r>
            <a:r>
              <a:rPr lang="en-US" sz="2400" dirty="0" smtClean="0"/>
              <a:t>financially?</a:t>
            </a:r>
            <a:r>
              <a:rPr lang="en-US" sz="2400" dirty="0"/>
              <a:t>	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648830667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r>
              <a:rPr lang="en-US" dirty="0" smtClean="0"/>
              <a:t>Agencies own and certify a large number of devices</a:t>
            </a:r>
          </a:p>
          <a:p>
            <a:r>
              <a:rPr lang="en-US" dirty="0" smtClean="0"/>
              <a:t>Many agencies use their own procedures &amp; facilities</a:t>
            </a:r>
          </a:p>
          <a:p>
            <a:r>
              <a:rPr lang="en-US" dirty="0"/>
              <a:t>Most agencies do not accept other agencies’ certification</a:t>
            </a:r>
          </a:p>
          <a:p>
            <a:r>
              <a:rPr lang="en-US" dirty="0" smtClean="0"/>
              <a:t>Some agencies apparently do not certify</a:t>
            </a:r>
          </a:p>
          <a:p>
            <a:r>
              <a:rPr lang="en-US" dirty="0" smtClean="0"/>
              <a:t>Perceived value of certification is credibility, technical validity</a:t>
            </a:r>
          </a:p>
          <a:p>
            <a:r>
              <a:rPr lang="en-US" dirty="0" smtClean="0"/>
              <a:t>Perceived </a:t>
            </a:r>
            <a:r>
              <a:rPr lang="en-US" dirty="0"/>
              <a:t>value </a:t>
            </a:r>
            <a:r>
              <a:rPr lang="en-US" dirty="0" smtClean="0"/>
              <a:t>for both network &amp; project work</a:t>
            </a:r>
          </a:p>
          <a:p>
            <a:r>
              <a:rPr lang="en-US" dirty="0" smtClean="0"/>
              <a:t>Travel </a:t>
            </a:r>
            <a:r>
              <a:rPr lang="en-US" dirty="0"/>
              <a:t>authorization, distance, &amp; cost are potential barriers to regional certification </a:t>
            </a:r>
            <a:r>
              <a:rPr lang="en-US" dirty="0" smtClean="0"/>
              <a:t>facilities</a:t>
            </a:r>
          </a:p>
          <a:p>
            <a:r>
              <a:rPr lang="en-US" dirty="0" smtClean="0"/>
              <a:t>Survey results may change </a:t>
            </a:r>
            <a:r>
              <a:rPr lang="en-US" dirty="0"/>
              <a:t>post MAP-21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&amp; Respondents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Pooled Fund Study</a:t>
            </a:r>
            <a:br>
              <a:rPr lang="en-US" dirty="0" smtClean="0"/>
            </a:br>
            <a:r>
              <a:rPr lang="en-US" dirty="0" smtClean="0"/>
              <a:t>TPF-5(063</a:t>
            </a:r>
            <a:r>
              <a:rPr lang="en-US" dirty="0"/>
              <a:t>) </a:t>
            </a:r>
            <a:r>
              <a:rPr lang="en-US" i="1" dirty="0" smtClean="0"/>
              <a:t>Improving </a:t>
            </a:r>
            <a:r>
              <a:rPr lang="en-US" i="1" dirty="0"/>
              <a:t>the Quality of </a:t>
            </a:r>
            <a:r>
              <a:rPr lang="en-US" i="1" dirty="0" smtClean="0"/>
              <a:t>Pavement</a:t>
            </a:r>
            <a:br>
              <a:rPr lang="en-US" i="1" dirty="0" smtClean="0"/>
            </a:br>
            <a:r>
              <a:rPr lang="en-US" i="1" dirty="0" smtClean="0"/>
              <a:t>Profiler Measurement</a:t>
            </a:r>
          </a:p>
          <a:p>
            <a:endParaRPr lang="en-US" dirty="0" smtClean="0"/>
          </a:p>
          <a:p>
            <a:r>
              <a:rPr lang="en-US" dirty="0" smtClean="0"/>
              <a:t>March-April 2012</a:t>
            </a:r>
            <a:br>
              <a:rPr lang="en-US" dirty="0" smtClean="0"/>
            </a:br>
            <a:r>
              <a:rPr lang="en-US" dirty="0" smtClean="0"/>
              <a:t>(pre MAP-21)</a:t>
            </a:r>
          </a:p>
          <a:p>
            <a:r>
              <a:rPr lang="en-US" dirty="0" smtClean="0"/>
              <a:t>States &amp; Provinces</a:t>
            </a:r>
          </a:p>
          <a:p>
            <a:r>
              <a:rPr lang="en-US" dirty="0" smtClean="0"/>
              <a:t>~15 questions</a:t>
            </a:r>
          </a:p>
          <a:p>
            <a:endParaRPr lang="en-US" dirty="0"/>
          </a:p>
          <a:p>
            <a:r>
              <a:rPr lang="en-US" dirty="0" smtClean="0"/>
              <a:t>Aimed at gauging need, interest in profiler certification </a:t>
            </a:r>
          </a:p>
          <a:p>
            <a:endParaRPr lang="en-US" dirty="0"/>
          </a:p>
        </p:txBody>
      </p:sp>
      <p:sp>
        <p:nvSpPr>
          <p:cNvPr id="82" name="Content Placeholder 81"/>
          <p:cNvSpPr>
            <a:spLocks noGrp="1"/>
          </p:cNvSpPr>
          <p:nvPr>
            <p:ph sz="quarter" idx="2"/>
          </p:nvPr>
        </p:nvSpPr>
        <p:spPr>
          <a:xfrm>
            <a:off x="4799446" y="3788642"/>
            <a:ext cx="3048522" cy="27645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Plus</a:t>
            </a:r>
          </a:p>
          <a:p>
            <a:r>
              <a:rPr lang="en-US" dirty="0" smtClean="0"/>
              <a:t>Alaska</a:t>
            </a:r>
            <a:endParaRPr lang="en-US" dirty="0"/>
          </a:p>
          <a:p>
            <a:r>
              <a:rPr lang="en-US" dirty="0" smtClean="0"/>
              <a:t>Puerto </a:t>
            </a:r>
            <a:r>
              <a:rPr lang="en-US" dirty="0"/>
              <a:t>Rico</a:t>
            </a:r>
          </a:p>
          <a:p>
            <a:r>
              <a:rPr lang="en-US" dirty="0" smtClean="0"/>
              <a:t>British </a:t>
            </a:r>
            <a:r>
              <a:rPr lang="en-US" dirty="0"/>
              <a:t>Columbia</a:t>
            </a:r>
          </a:p>
          <a:p>
            <a:r>
              <a:rPr lang="en-US" dirty="0"/>
              <a:t>Q</a:t>
            </a:r>
            <a:r>
              <a:rPr lang="en-US" dirty="0" smtClean="0"/>
              <a:t>uebec</a:t>
            </a:r>
            <a:endParaRPr lang="en-US" dirty="0"/>
          </a:p>
          <a:p>
            <a:r>
              <a:rPr lang="en-US" dirty="0" smtClean="0"/>
              <a:t>Ontario</a:t>
            </a:r>
          </a:p>
          <a:p>
            <a:r>
              <a:rPr lang="en-US" dirty="0" smtClean="0"/>
              <a:t>FHWA </a:t>
            </a:r>
            <a:r>
              <a:rPr lang="en-US" dirty="0"/>
              <a:t>LTPP</a:t>
            </a:r>
          </a:p>
          <a:p>
            <a:endParaRPr lang="en-US" dirty="0"/>
          </a:p>
        </p:txBody>
      </p:sp>
      <p:grpSp>
        <p:nvGrpSpPr>
          <p:cNvPr id="83" name="Group 82"/>
          <p:cNvGrpSpPr/>
          <p:nvPr/>
        </p:nvGrpSpPr>
        <p:grpSpPr>
          <a:xfrm>
            <a:off x="4007527" y="782157"/>
            <a:ext cx="4507706" cy="3032352"/>
            <a:chOff x="4181710" y="2019198"/>
            <a:chExt cx="4507706" cy="3032352"/>
          </a:xfrm>
        </p:grpSpPr>
        <p:sp>
          <p:nvSpPr>
            <p:cNvPr id="6" name="Freeform 89"/>
            <p:cNvSpPr>
              <a:spLocks noChangeAspect="1"/>
            </p:cNvSpPr>
            <p:nvPr/>
          </p:nvSpPr>
          <p:spPr bwMode="auto">
            <a:xfrm>
              <a:off x="4398021" y="2019198"/>
              <a:ext cx="575608" cy="449679"/>
            </a:xfrm>
            <a:custGeom>
              <a:avLst/>
              <a:gdLst>
                <a:gd name="T0" fmla="*/ 18757 w 2312"/>
                <a:gd name="T1" fmla="*/ 78461 h 1637"/>
                <a:gd name="T2" fmla="*/ 11643 w 2312"/>
                <a:gd name="T3" fmla="*/ 176648 h 1637"/>
                <a:gd name="T4" fmla="*/ 23285 w 2312"/>
                <a:gd name="T5" fmla="*/ 176648 h 1637"/>
                <a:gd name="T6" fmla="*/ 17248 w 2312"/>
                <a:gd name="T7" fmla="*/ 197469 h 1637"/>
                <a:gd name="T8" fmla="*/ 8409 w 2312"/>
                <a:gd name="T9" fmla="*/ 185634 h 1637"/>
                <a:gd name="T10" fmla="*/ 0 w 2312"/>
                <a:gd name="T11" fmla="*/ 211715 h 1637"/>
                <a:gd name="T12" fmla="*/ 35143 w 2312"/>
                <a:gd name="T13" fmla="*/ 231220 h 1637"/>
                <a:gd name="T14" fmla="*/ 36868 w 2312"/>
                <a:gd name="T15" fmla="*/ 240425 h 1637"/>
                <a:gd name="T16" fmla="*/ 46139 w 2312"/>
                <a:gd name="T17" fmla="*/ 241302 h 1637"/>
                <a:gd name="T18" fmla="*/ 91200 w 2312"/>
                <a:gd name="T19" fmla="*/ 313846 h 1637"/>
                <a:gd name="T20" fmla="*/ 141651 w 2312"/>
                <a:gd name="T21" fmla="*/ 311654 h 1637"/>
                <a:gd name="T22" fmla="*/ 179598 w 2312"/>
                <a:gd name="T23" fmla="*/ 328968 h 1637"/>
                <a:gd name="T24" fmla="*/ 197277 w 2312"/>
                <a:gd name="T25" fmla="*/ 325243 h 1637"/>
                <a:gd name="T26" fmla="*/ 311547 w 2312"/>
                <a:gd name="T27" fmla="*/ 328968 h 1637"/>
                <a:gd name="T28" fmla="*/ 441556 w 2312"/>
                <a:gd name="T29" fmla="*/ 358775 h 1637"/>
                <a:gd name="T30" fmla="*/ 444143 w 2312"/>
                <a:gd name="T31" fmla="*/ 319544 h 1637"/>
                <a:gd name="T32" fmla="*/ 498475 w 2312"/>
                <a:gd name="T33" fmla="*/ 89201 h 1637"/>
                <a:gd name="T34" fmla="*/ 153294 w 2312"/>
                <a:gd name="T35" fmla="*/ 0 h 1637"/>
                <a:gd name="T36" fmla="*/ 156744 w 2312"/>
                <a:gd name="T37" fmla="*/ 67942 h 1637"/>
                <a:gd name="T38" fmla="*/ 139064 w 2312"/>
                <a:gd name="T39" fmla="*/ 123171 h 1637"/>
                <a:gd name="T40" fmla="*/ 136908 w 2312"/>
                <a:gd name="T41" fmla="*/ 151663 h 1637"/>
                <a:gd name="T42" fmla="*/ 100687 w 2312"/>
                <a:gd name="T43" fmla="*/ 161745 h 1637"/>
                <a:gd name="T44" fmla="*/ 97237 w 2312"/>
                <a:gd name="T45" fmla="*/ 147718 h 1637"/>
                <a:gd name="T46" fmla="*/ 127637 w 2312"/>
                <a:gd name="T47" fmla="*/ 129308 h 1637"/>
                <a:gd name="T48" fmla="*/ 125481 w 2312"/>
                <a:gd name="T49" fmla="*/ 114186 h 1637"/>
                <a:gd name="T50" fmla="*/ 98531 w 2312"/>
                <a:gd name="T51" fmla="*/ 118131 h 1637"/>
                <a:gd name="T52" fmla="*/ 119229 w 2312"/>
                <a:gd name="T53" fmla="*/ 100816 h 1637"/>
                <a:gd name="T54" fmla="*/ 133458 w 2312"/>
                <a:gd name="T55" fmla="*/ 87886 h 1637"/>
                <a:gd name="T56" fmla="*/ 21129 w 2312"/>
                <a:gd name="T57" fmla="*/ 17314 h 1637"/>
                <a:gd name="T58" fmla="*/ 12289 w 2312"/>
                <a:gd name="T59" fmla="*/ 37697 h 1637"/>
                <a:gd name="T60" fmla="*/ 18757 w 2312"/>
                <a:gd name="T61" fmla="*/ 78461 h 163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312" h="1637">
                  <a:moveTo>
                    <a:pt x="87" y="358"/>
                  </a:moveTo>
                  <a:lnTo>
                    <a:pt x="54" y="806"/>
                  </a:lnTo>
                  <a:lnTo>
                    <a:pt x="108" y="806"/>
                  </a:lnTo>
                  <a:lnTo>
                    <a:pt x="80" y="901"/>
                  </a:lnTo>
                  <a:lnTo>
                    <a:pt x="39" y="847"/>
                  </a:lnTo>
                  <a:lnTo>
                    <a:pt x="0" y="966"/>
                  </a:lnTo>
                  <a:lnTo>
                    <a:pt x="163" y="1055"/>
                  </a:lnTo>
                  <a:lnTo>
                    <a:pt x="171" y="1097"/>
                  </a:lnTo>
                  <a:lnTo>
                    <a:pt x="214" y="1101"/>
                  </a:lnTo>
                  <a:lnTo>
                    <a:pt x="423" y="1432"/>
                  </a:lnTo>
                  <a:lnTo>
                    <a:pt x="657" y="1422"/>
                  </a:lnTo>
                  <a:lnTo>
                    <a:pt x="833" y="1501"/>
                  </a:lnTo>
                  <a:lnTo>
                    <a:pt x="915" y="1484"/>
                  </a:lnTo>
                  <a:lnTo>
                    <a:pt x="1445" y="1501"/>
                  </a:lnTo>
                  <a:lnTo>
                    <a:pt x="2048" y="1637"/>
                  </a:lnTo>
                  <a:lnTo>
                    <a:pt x="2060" y="1458"/>
                  </a:lnTo>
                  <a:lnTo>
                    <a:pt x="2312" y="407"/>
                  </a:lnTo>
                  <a:lnTo>
                    <a:pt x="711" y="0"/>
                  </a:lnTo>
                  <a:lnTo>
                    <a:pt x="727" y="310"/>
                  </a:lnTo>
                  <a:lnTo>
                    <a:pt x="645" y="562"/>
                  </a:lnTo>
                  <a:lnTo>
                    <a:pt x="635" y="692"/>
                  </a:lnTo>
                  <a:lnTo>
                    <a:pt x="467" y="738"/>
                  </a:lnTo>
                  <a:lnTo>
                    <a:pt x="451" y="674"/>
                  </a:lnTo>
                  <a:lnTo>
                    <a:pt x="592" y="590"/>
                  </a:lnTo>
                  <a:lnTo>
                    <a:pt x="582" y="521"/>
                  </a:lnTo>
                  <a:lnTo>
                    <a:pt x="457" y="539"/>
                  </a:lnTo>
                  <a:lnTo>
                    <a:pt x="553" y="460"/>
                  </a:lnTo>
                  <a:lnTo>
                    <a:pt x="619" y="401"/>
                  </a:lnTo>
                  <a:lnTo>
                    <a:pt x="98" y="79"/>
                  </a:lnTo>
                  <a:lnTo>
                    <a:pt x="57" y="172"/>
                  </a:lnTo>
                  <a:lnTo>
                    <a:pt x="87" y="35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90"/>
            <p:cNvSpPr>
              <a:spLocks noChangeAspect="1"/>
            </p:cNvSpPr>
            <p:nvPr/>
          </p:nvSpPr>
          <p:spPr bwMode="auto">
            <a:xfrm>
              <a:off x="4533674" y="2045064"/>
              <a:ext cx="27497" cy="33826"/>
            </a:xfrm>
            <a:custGeom>
              <a:avLst/>
              <a:gdLst>
                <a:gd name="T0" fmla="*/ 0 w 108"/>
                <a:gd name="T1" fmla="*/ 12507 h 123"/>
                <a:gd name="T2" fmla="*/ 19182 w 108"/>
                <a:gd name="T3" fmla="*/ 0 h 123"/>
                <a:gd name="T4" fmla="*/ 23812 w 108"/>
                <a:gd name="T5" fmla="*/ 11848 h 123"/>
                <a:gd name="T6" fmla="*/ 19843 w 108"/>
                <a:gd name="T7" fmla="*/ 26988 h 123"/>
                <a:gd name="T8" fmla="*/ 0 w 108"/>
                <a:gd name="T9" fmla="*/ 12507 h 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" h="123">
                  <a:moveTo>
                    <a:pt x="0" y="57"/>
                  </a:moveTo>
                  <a:lnTo>
                    <a:pt x="87" y="0"/>
                  </a:lnTo>
                  <a:lnTo>
                    <a:pt x="108" y="54"/>
                  </a:lnTo>
                  <a:lnTo>
                    <a:pt x="90" y="123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chemeClr val="folHlink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1"/>
            <p:cNvSpPr>
              <a:spLocks noChangeAspect="1"/>
            </p:cNvSpPr>
            <p:nvPr/>
          </p:nvSpPr>
          <p:spPr bwMode="auto">
            <a:xfrm>
              <a:off x="4933300" y="2974269"/>
              <a:ext cx="485783" cy="654621"/>
            </a:xfrm>
            <a:custGeom>
              <a:avLst/>
              <a:gdLst>
                <a:gd name="T0" fmla="*/ 91360 w 1957"/>
                <a:gd name="T1" fmla="*/ 0 h 2383"/>
                <a:gd name="T2" fmla="*/ 295147 w 1957"/>
                <a:gd name="T3" fmla="*/ 37917 h 2383"/>
                <a:gd name="T4" fmla="*/ 280315 w 1957"/>
                <a:gd name="T5" fmla="*/ 129531 h 2383"/>
                <a:gd name="T6" fmla="*/ 420687 w 1957"/>
                <a:gd name="T7" fmla="*/ 151667 h 2383"/>
                <a:gd name="T8" fmla="*/ 366516 w 1957"/>
                <a:gd name="T9" fmla="*/ 522287 h 2383"/>
                <a:gd name="T10" fmla="*/ 0 w 1957"/>
                <a:gd name="T11" fmla="*/ 459823 h 2383"/>
                <a:gd name="T12" fmla="*/ 91360 w 1957"/>
                <a:gd name="T13" fmla="*/ 0 h 23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7" h="2383">
                  <a:moveTo>
                    <a:pt x="425" y="0"/>
                  </a:moveTo>
                  <a:lnTo>
                    <a:pt x="1373" y="173"/>
                  </a:lnTo>
                  <a:lnTo>
                    <a:pt x="1304" y="591"/>
                  </a:lnTo>
                  <a:lnTo>
                    <a:pt x="1957" y="692"/>
                  </a:lnTo>
                  <a:lnTo>
                    <a:pt x="1705" y="2383"/>
                  </a:lnTo>
                  <a:lnTo>
                    <a:pt x="0" y="2098"/>
                  </a:lnTo>
                  <a:lnTo>
                    <a:pt x="4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2"/>
            <p:cNvSpPr>
              <a:spLocks noChangeAspect="1"/>
            </p:cNvSpPr>
            <p:nvPr/>
          </p:nvSpPr>
          <p:spPr bwMode="auto">
            <a:xfrm>
              <a:off x="4247703" y="2293781"/>
              <a:ext cx="685597" cy="626765"/>
            </a:xfrm>
            <a:custGeom>
              <a:avLst/>
              <a:gdLst>
                <a:gd name="T0" fmla="*/ 0 w 2754"/>
                <a:gd name="T1" fmla="*/ 372853 h 2280"/>
                <a:gd name="T2" fmla="*/ 26302 w 2754"/>
                <a:gd name="T3" fmla="*/ 246302 h 2280"/>
                <a:gd name="T4" fmla="*/ 55621 w 2754"/>
                <a:gd name="T5" fmla="*/ 209236 h 2280"/>
                <a:gd name="T6" fmla="*/ 128490 w 2754"/>
                <a:gd name="T7" fmla="*/ 0 h 2280"/>
                <a:gd name="T8" fmla="*/ 165570 w 2754"/>
                <a:gd name="T9" fmla="*/ 10528 h 2280"/>
                <a:gd name="T10" fmla="*/ 167295 w 2754"/>
                <a:gd name="T11" fmla="*/ 19959 h 2280"/>
                <a:gd name="T12" fmla="*/ 176565 w 2754"/>
                <a:gd name="T13" fmla="*/ 21275 h 2280"/>
                <a:gd name="T14" fmla="*/ 221623 w 2754"/>
                <a:gd name="T15" fmla="*/ 93652 h 2280"/>
                <a:gd name="T16" fmla="*/ 272070 w 2754"/>
                <a:gd name="T17" fmla="*/ 91459 h 2280"/>
                <a:gd name="T18" fmla="*/ 310013 w 2754"/>
                <a:gd name="T19" fmla="*/ 108785 h 2280"/>
                <a:gd name="T20" fmla="*/ 327691 w 2754"/>
                <a:gd name="T21" fmla="*/ 104838 h 2280"/>
                <a:gd name="T22" fmla="*/ 441952 w 2754"/>
                <a:gd name="T23" fmla="*/ 108785 h 2280"/>
                <a:gd name="T24" fmla="*/ 571951 w 2754"/>
                <a:gd name="T25" fmla="*/ 138833 h 2280"/>
                <a:gd name="T26" fmla="*/ 579065 w 2754"/>
                <a:gd name="T27" fmla="*/ 154624 h 2280"/>
                <a:gd name="T28" fmla="*/ 593725 w 2754"/>
                <a:gd name="T29" fmla="*/ 177434 h 2280"/>
                <a:gd name="T30" fmla="*/ 550177 w 2754"/>
                <a:gd name="T31" fmla="*/ 244987 h 2280"/>
                <a:gd name="T32" fmla="*/ 522366 w 2754"/>
                <a:gd name="T33" fmla="*/ 270648 h 2280"/>
                <a:gd name="T34" fmla="*/ 518485 w 2754"/>
                <a:gd name="T35" fmla="*/ 288632 h 2280"/>
                <a:gd name="T36" fmla="*/ 534008 w 2754"/>
                <a:gd name="T37" fmla="*/ 307714 h 2280"/>
                <a:gd name="T38" fmla="*/ 516329 w 2754"/>
                <a:gd name="T39" fmla="*/ 348947 h 2280"/>
                <a:gd name="T40" fmla="*/ 480758 w 2754"/>
                <a:gd name="T41" fmla="*/ 500062 h 2280"/>
                <a:gd name="T42" fmla="*/ 279400 w 2754"/>
                <a:gd name="T43" fmla="*/ 450494 h 2280"/>
                <a:gd name="T44" fmla="*/ 0 w 2754"/>
                <a:gd name="T45" fmla="*/ 372853 h 22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754" h="2280">
                  <a:moveTo>
                    <a:pt x="0" y="1700"/>
                  </a:moveTo>
                  <a:lnTo>
                    <a:pt x="122" y="1123"/>
                  </a:lnTo>
                  <a:lnTo>
                    <a:pt x="258" y="954"/>
                  </a:lnTo>
                  <a:lnTo>
                    <a:pt x="596" y="0"/>
                  </a:lnTo>
                  <a:lnTo>
                    <a:pt x="768" y="48"/>
                  </a:lnTo>
                  <a:lnTo>
                    <a:pt x="776" y="91"/>
                  </a:lnTo>
                  <a:lnTo>
                    <a:pt x="819" y="97"/>
                  </a:lnTo>
                  <a:lnTo>
                    <a:pt x="1028" y="427"/>
                  </a:lnTo>
                  <a:lnTo>
                    <a:pt x="1262" y="417"/>
                  </a:lnTo>
                  <a:lnTo>
                    <a:pt x="1438" y="496"/>
                  </a:lnTo>
                  <a:lnTo>
                    <a:pt x="1520" y="478"/>
                  </a:lnTo>
                  <a:lnTo>
                    <a:pt x="2050" y="496"/>
                  </a:lnTo>
                  <a:lnTo>
                    <a:pt x="2653" y="633"/>
                  </a:lnTo>
                  <a:lnTo>
                    <a:pt x="2686" y="705"/>
                  </a:lnTo>
                  <a:lnTo>
                    <a:pt x="2754" y="809"/>
                  </a:lnTo>
                  <a:lnTo>
                    <a:pt x="2552" y="1117"/>
                  </a:lnTo>
                  <a:lnTo>
                    <a:pt x="2423" y="1234"/>
                  </a:lnTo>
                  <a:lnTo>
                    <a:pt x="2405" y="1316"/>
                  </a:lnTo>
                  <a:lnTo>
                    <a:pt x="2477" y="1403"/>
                  </a:lnTo>
                  <a:lnTo>
                    <a:pt x="2395" y="1591"/>
                  </a:lnTo>
                  <a:lnTo>
                    <a:pt x="2230" y="2280"/>
                  </a:lnTo>
                  <a:lnTo>
                    <a:pt x="1296" y="2054"/>
                  </a:lnTo>
                  <a:lnTo>
                    <a:pt x="0" y="170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93"/>
            <p:cNvSpPr>
              <a:spLocks noChangeAspect="1"/>
            </p:cNvSpPr>
            <p:nvPr/>
          </p:nvSpPr>
          <p:spPr bwMode="auto">
            <a:xfrm>
              <a:off x="4181710" y="2761368"/>
              <a:ext cx="683763" cy="1253531"/>
            </a:xfrm>
            <a:custGeom>
              <a:avLst/>
              <a:gdLst>
                <a:gd name="T0" fmla="*/ 20716 w 2744"/>
                <a:gd name="T1" fmla="*/ 203003 h 4567"/>
                <a:gd name="T2" fmla="*/ 4100 w 2744"/>
                <a:gd name="T3" fmla="*/ 280526 h 4567"/>
                <a:gd name="T4" fmla="*/ 60854 w 2744"/>
                <a:gd name="T5" fmla="*/ 406444 h 4567"/>
                <a:gd name="T6" fmla="*/ 70780 w 2744"/>
                <a:gd name="T7" fmla="*/ 398123 h 4567"/>
                <a:gd name="T8" fmla="*/ 88691 w 2744"/>
                <a:gd name="T9" fmla="*/ 450023 h 4567"/>
                <a:gd name="T10" fmla="*/ 60422 w 2744"/>
                <a:gd name="T11" fmla="*/ 413890 h 4567"/>
                <a:gd name="T12" fmla="*/ 54380 w 2744"/>
                <a:gd name="T13" fmla="*/ 472141 h 4567"/>
                <a:gd name="T14" fmla="*/ 86102 w 2744"/>
                <a:gd name="T15" fmla="*/ 507399 h 4567"/>
                <a:gd name="T16" fmla="*/ 64738 w 2744"/>
                <a:gd name="T17" fmla="*/ 556014 h 4567"/>
                <a:gd name="T18" fmla="*/ 126671 w 2744"/>
                <a:gd name="T19" fmla="*/ 688503 h 4567"/>
                <a:gd name="T20" fmla="*/ 112644 w 2744"/>
                <a:gd name="T21" fmla="*/ 737557 h 4567"/>
                <a:gd name="T22" fmla="*/ 194861 w 2744"/>
                <a:gd name="T23" fmla="*/ 776318 h 4567"/>
                <a:gd name="T24" fmla="*/ 224425 w 2744"/>
                <a:gd name="T25" fmla="*/ 815079 h 4567"/>
                <a:gd name="T26" fmla="*/ 258736 w 2744"/>
                <a:gd name="T27" fmla="*/ 828437 h 4567"/>
                <a:gd name="T28" fmla="*/ 259168 w 2744"/>
                <a:gd name="T29" fmla="*/ 852088 h 4567"/>
                <a:gd name="T30" fmla="*/ 281826 w 2744"/>
                <a:gd name="T31" fmla="*/ 858001 h 4567"/>
                <a:gd name="T32" fmla="*/ 329301 w 2744"/>
                <a:gd name="T33" fmla="*/ 933333 h 4567"/>
                <a:gd name="T34" fmla="*/ 330164 w 2744"/>
                <a:gd name="T35" fmla="*/ 987643 h 4567"/>
                <a:gd name="T36" fmla="*/ 540347 w 2744"/>
                <a:gd name="T37" fmla="*/ 1000125 h 4567"/>
                <a:gd name="T38" fmla="*/ 526752 w 2744"/>
                <a:gd name="T39" fmla="*/ 978007 h 4567"/>
                <a:gd name="T40" fmla="*/ 533225 w 2744"/>
                <a:gd name="T41" fmla="*/ 945816 h 4567"/>
                <a:gd name="T42" fmla="*/ 567321 w 2744"/>
                <a:gd name="T43" fmla="*/ 891068 h 4567"/>
                <a:gd name="T44" fmla="*/ 592137 w 2744"/>
                <a:gd name="T45" fmla="*/ 875520 h 4567"/>
                <a:gd name="T46" fmla="*/ 577679 w 2744"/>
                <a:gd name="T47" fmla="*/ 856468 h 4567"/>
                <a:gd name="T48" fmla="*/ 567968 w 2744"/>
                <a:gd name="T49" fmla="*/ 802815 h 4567"/>
                <a:gd name="T50" fmla="*/ 265857 w 2744"/>
                <a:gd name="T51" fmla="*/ 343595 h 4567"/>
                <a:gd name="T52" fmla="*/ 336638 w 2744"/>
                <a:gd name="T53" fmla="*/ 77522 h 4567"/>
                <a:gd name="T54" fmla="*/ 56969 w 2744"/>
                <a:gd name="T55" fmla="*/ 0 h 4567"/>
                <a:gd name="T56" fmla="*/ 48769 w 2744"/>
                <a:gd name="T57" fmla="*/ 15767 h 4567"/>
                <a:gd name="T58" fmla="*/ 0 w 2744"/>
                <a:gd name="T59" fmla="*/ 133146 h 4567"/>
                <a:gd name="T60" fmla="*/ 20716 w 2744"/>
                <a:gd name="T61" fmla="*/ 203003 h 45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44" h="4567">
                  <a:moveTo>
                    <a:pt x="96" y="927"/>
                  </a:moveTo>
                  <a:lnTo>
                    <a:pt x="19" y="1281"/>
                  </a:lnTo>
                  <a:lnTo>
                    <a:pt x="282" y="1856"/>
                  </a:lnTo>
                  <a:lnTo>
                    <a:pt x="328" y="1818"/>
                  </a:lnTo>
                  <a:lnTo>
                    <a:pt x="411" y="2055"/>
                  </a:lnTo>
                  <a:lnTo>
                    <a:pt x="280" y="1890"/>
                  </a:lnTo>
                  <a:lnTo>
                    <a:pt x="252" y="2156"/>
                  </a:lnTo>
                  <a:lnTo>
                    <a:pt x="399" y="2317"/>
                  </a:lnTo>
                  <a:lnTo>
                    <a:pt x="300" y="2539"/>
                  </a:lnTo>
                  <a:lnTo>
                    <a:pt x="587" y="3144"/>
                  </a:lnTo>
                  <a:lnTo>
                    <a:pt x="522" y="3368"/>
                  </a:lnTo>
                  <a:lnTo>
                    <a:pt x="903" y="3545"/>
                  </a:lnTo>
                  <a:lnTo>
                    <a:pt x="1040" y="3722"/>
                  </a:lnTo>
                  <a:lnTo>
                    <a:pt x="1199" y="3783"/>
                  </a:lnTo>
                  <a:lnTo>
                    <a:pt x="1201" y="3891"/>
                  </a:lnTo>
                  <a:lnTo>
                    <a:pt x="1306" y="3918"/>
                  </a:lnTo>
                  <a:lnTo>
                    <a:pt x="1526" y="4262"/>
                  </a:lnTo>
                  <a:lnTo>
                    <a:pt x="1530" y="4510"/>
                  </a:lnTo>
                  <a:lnTo>
                    <a:pt x="2504" y="4567"/>
                  </a:lnTo>
                  <a:lnTo>
                    <a:pt x="2441" y="4466"/>
                  </a:lnTo>
                  <a:lnTo>
                    <a:pt x="2471" y="4319"/>
                  </a:lnTo>
                  <a:lnTo>
                    <a:pt x="2629" y="4069"/>
                  </a:lnTo>
                  <a:lnTo>
                    <a:pt x="2744" y="3998"/>
                  </a:lnTo>
                  <a:lnTo>
                    <a:pt x="2677" y="3911"/>
                  </a:lnTo>
                  <a:lnTo>
                    <a:pt x="2632" y="3666"/>
                  </a:lnTo>
                  <a:lnTo>
                    <a:pt x="1232" y="1569"/>
                  </a:lnTo>
                  <a:lnTo>
                    <a:pt x="1560" y="354"/>
                  </a:lnTo>
                  <a:lnTo>
                    <a:pt x="264" y="0"/>
                  </a:lnTo>
                  <a:lnTo>
                    <a:pt x="226" y="72"/>
                  </a:lnTo>
                  <a:lnTo>
                    <a:pt x="0" y="608"/>
                  </a:lnTo>
                  <a:lnTo>
                    <a:pt x="96" y="927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4"/>
            <p:cNvSpPr>
              <a:spLocks noChangeAspect="1"/>
            </p:cNvSpPr>
            <p:nvPr/>
          </p:nvSpPr>
          <p:spPr bwMode="auto">
            <a:xfrm>
              <a:off x="4489679" y="2856875"/>
              <a:ext cx="548110" cy="909308"/>
            </a:xfrm>
            <a:custGeom>
              <a:avLst/>
              <a:gdLst>
                <a:gd name="T0" fmla="*/ 0 w 2201"/>
                <a:gd name="T1" fmla="*/ 266144 h 3312"/>
                <a:gd name="T2" fmla="*/ 301920 w 2201"/>
                <a:gd name="T3" fmla="*/ 725488 h 3312"/>
                <a:gd name="T4" fmla="*/ 313350 w 2201"/>
                <a:gd name="T5" fmla="*/ 628012 h 3312"/>
                <a:gd name="T6" fmla="*/ 330387 w 2201"/>
                <a:gd name="T7" fmla="*/ 621878 h 3312"/>
                <a:gd name="T8" fmla="*/ 358423 w 2201"/>
                <a:gd name="T9" fmla="*/ 638964 h 3312"/>
                <a:gd name="T10" fmla="*/ 383008 w 2201"/>
                <a:gd name="T11" fmla="*/ 552221 h 3312"/>
                <a:gd name="T12" fmla="*/ 474662 w 2201"/>
                <a:gd name="T13" fmla="*/ 92657 h 3312"/>
                <a:gd name="T14" fmla="*/ 272160 w 2201"/>
                <a:gd name="T15" fmla="*/ 49505 h 3312"/>
                <a:gd name="T16" fmla="*/ 70736 w 2201"/>
                <a:gd name="T17" fmla="*/ 0 h 3312"/>
                <a:gd name="T18" fmla="*/ 0 w 2201"/>
                <a:gd name="T19" fmla="*/ 266144 h 33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201" h="3312">
                  <a:moveTo>
                    <a:pt x="0" y="1215"/>
                  </a:moveTo>
                  <a:lnTo>
                    <a:pt x="1400" y="3312"/>
                  </a:lnTo>
                  <a:lnTo>
                    <a:pt x="1453" y="2867"/>
                  </a:lnTo>
                  <a:lnTo>
                    <a:pt x="1532" y="2839"/>
                  </a:lnTo>
                  <a:lnTo>
                    <a:pt x="1662" y="2917"/>
                  </a:lnTo>
                  <a:lnTo>
                    <a:pt x="1776" y="2521"/>
                  </a:lnTo>
                  <a:lnTo>
                    <a:pt x="2201" y="423"/>
                  </a:lnTo>
                  <a:lnTo>
                    <a:pt x="1262" y="226"/>
                  </a:lnTo>
                  <a:lnTo>
                    <a:pt x="328" y="0"/>
                  </a:lnTo>
                  <a:lnTo>
                    <a:pt x="0" y="1215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5"/>
            <p:cNvSpPr>
              <a:spLocks noChangeAspect="1"/>
            </p:cNvSpPr>
            <p:nvPr/>
          </p:nvSpPr>
          <p:spPr bwMode="auto">
            <a:xfrm>
              <a:off x="4801313" y="2130623"/>
              <a:ext cx="516947" cy="889410"/>
            </a:xfrm>
            <a:custGeom>
              <a:avLst/>
              <a:gdLst>
                <a:gd name="T0" fmla="*/ 0 w 2068"/>
                <a:gd name="T1" fmla="*/ 629188 h 3247"/>
                <a:gd name="T2" fmla="*/ 35719 w 2068"/>
                <a:gd name="T3" fmla="*/ 478611 h 3247"/>
                <a:gd name="T4" fmla="*/ 53470 w 2068"/>
                <a:gd name="T5" fmla="*/ 437525 h 3247"/>
                <a:gd name="T6" fmla="*/ 37884 w 2068"/>
                <a:gd name="T7" fmla="*/ 418512 h 3247"/>
                <a:gd name="T8" fmla="*/ 41780 w 2068"/>
                <a:gd name="T9" fmla="*/ 400591 h 3247"/>
                <a:gd name="T10" fmla="*/ 69706 w 2068"/>
                <a:gd name="T11" fmla="*/ 375021 h 3247"/>
                <a:gd name="T12" fmla="*/ 113434 w 2068"/>
                <a:gd name="T13" fmla="*/ 307710 h 3247"/>
                <a:gd name="T14" fmla="*/ 98714 w 2068"/>
                <a:gd name="T15" fmla="*/ 284981 h 3247"/>
                <a:gd name="T16" fmla="*/ 91570 w 2068"/>
                <a:gd name="T17" fmla="*/ 269246 h 3247"/>
                <a:gd name="T18" fmla="*/ 94168 w 2068"/>
                <a:gd name="T19" fmla="*/ 229908 h 3247"/>
                <a:gd name="T20" fmla="*/ 148720 w 2068"/>
                <a:gd name="T21" fmla="*/ 0 h 3247"/>
                <a:gd name="T22" fmla="*/ 208468 w 2068"/>
                <a:gd name="T23" fmla="*/ 13331 h 3247"/>
                <a:gd name="T24" fmla="*/ 187902 w 2068"/>
                <a:gd name="T25" fmla="*/ 102716 h 3247"/>
                <a:gd name="T26" fmla="*/ 201973 w 2068"/>
                <a:gd name="T27" fmla="*/ 134404 h 3247"/>
                <a:gd name="T28" fmla="*/ 202839 w 2068"/>
                <a:gd name="T29" fmla="*/ 154729 h 3247"/>
                <a:gd name="T30" fmla="*/ 195695 w 2068"/>
                <a:gd name="T31" fmla="*/ 158226 h 3247"/>
                <a:gd name="T32" fmla="*/ 218426 w 2068"/>
                <a:gd name="T33" fmla="*/ 179862 h 3247"/>
                <a:gd name="T34" fmla="*/ 242022 w 2068"/>
                <a:gd name="T35" fmla="*/ 236683 h 3247"/>
                <a:gd name="T36" fmla="*/ 249815 w 2068"/>
                <a:gd name="T37" fmla="*/ 288259 h 3247"/>
                <a:gd name="T38" fmla="*/ 253495 w 2068"/>
                <a:gd name="T39" fmla="*/ 316014 h 3247"/>
                <a:gd name="T40" fmla="*/ 236393 w 2068"/>
                <a:gd name="T41" fmla="*/ 342240 h 3247"/>
                <a:gd name="T42" fmla="*/ 248083 w 2068"/>
                <a:gd name="T43" fmla="*/ 354478 h 3247"/>
                <a:gd name="T44" fmla="*/ 279039 w 2068"/>
                <a:gd name="T45" fmla="*/ 337213 h 3247"/>
                <a:gd name="T46" fmla="*/ 300470 w 2068"/>
                <a:gd name="T47" fmla="*/ 427472 h 3247"/>
                <a:gd name="T48" fmla="*/ 314758 w 2068"/>
                <a:gd name="T49" fmla="*/ 432280 h 3247"/>
                <a:gd name="T50" fmla="*/ 317572 w 2068"/>
                <a:gd name="T51" fmla="*/ 458724 h 3247"/>
                <a:gd name="T52" fmla="*/ 357837 w 2068"/>
                <a:gd name="T53" fmla="*/ 469214 h 3247"/>
                <a:gd name="T54" fmla="*/ 421048 w 2068"/>
                <a:gd name="T55" fmla="*/ 469651 h 3247"/>
                <a:gd name="T56" fmla="*/ 447675 w 2068"/>
                <a:gd name="T57" fmla="*/ 481234 h 3247"/>
                <a:gd name="T58" fmla="*/ 409142 w 2068"/>
                <a:gd name="T59" fmla="*/ 709612 h 3247"/>
                <a:gd name="T60" fmla="*/ 203272 w 2068"/>
                <a:gd name="T61" fmla="*/ 672241 h 3247"/>
                <a:gd name="T62" fmla="*/ 0 w 2068"/>
                <a:gd name="T63" fmla="*/ 629188 h 32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68" h="3247">
                  <a:moveTo>
                    <a:pt x="0" y="2879"/>
                  </a:moveTo>
                  <a:lnTo>
                    <a:pt x="165" y="2190"/>
                  </a:lnTo>
                  <a:lnTo>
                    <a:pt x="247" y="2002"/>
                  </a:lnTo>
                  <a:lnTo>
                    <a:pt x="175" y="1915"/>
                  </a:lnTo>
                  <a:lnTo>
                    <a:pt x="193" y="1833"/>
                  </a:lnTo>
                  <a:lnTo>
                    <a:pt x="322" y="1716"/>
                  </a:lnTo>
                  <a:lnTo>
                    <a:pt x="524" y="1408"/>
                  </a:lnTo>
                  <a:lnTo>
                    <a:pt x="456" y="1304"/>
                  </a:lnTo>
                  <a:lnTo>
                    <a:pt x="423" y="1232"/>
                  </a:lnTo>
                  <a:lnTo>
                    <a:pt x="435" y="1052"/>
                  </a:lnTo>
                  <a:lnTo>
                    <a:pt x="687" y="0"/>
                  </a:lnTo>
                  <a:lnTo>
                    <a:pt x="963" y="61"/>
                  </a:lnTo>
                  <a:lnTo>
                    <a:pt x="868" y="470"/>
                  </a:lnTo>
                  <a:lnTo>
                    <a:pt x="933" y="615"/>
                  </a:lnTo>
                  <a:lnTo>
                    <a:pt x="937" y="708"/>
                  </a:lnTo>
                  <a:lnTo>
                    <a:pt x="904" y="724"/>
                  </a:lnTo>
                  <a:lnTo>
                    <a:pt x="1009" y="823"/>
                  </a:lnTo>
                  <a:lnTo>
                    <a:pt x="1118" y="1083"/>
                  </a:lnTo>
                  <a:lnTo>
                    <a:pt x="1154" y="1319"/>
                  </a:lnTo>
                  <a:lnTo>
                    <a:pt x="1171" y="1446"/>
                  </a:lnTo>
                  <a:lnTo>
                    <a:pt x="1092" y="1566"/>
                  </a:lnTo>
                  <a:lnTo>
                    <a:pt x="1146" y="1622"/>
                  </a:lnTo>
                  <a:lnTo>
                    <a:pt x="1289" y="1543"/>
                  </a:lnTo>
                  <a:lnTo>
                    <a:pt x="1388" y="1956"/>
                  </a:lnTo>
                  <a:lnTo>
                    <a:pt x="1454" y="1978"/>
                  </a:lnTo>
                  <a:lnTo>
                    <a:pt x="1467" y="2099"/>
                  </a:lnTo>
                  <a:lnTo>
                    <a:pt x="1653" y="2147"/>
                  </a:lnTo>
                  <a:lnTo>
                    <a:pt x="1945" y="2149"/>
                  </a:lnTo>
                  <a:lnTo>
                    <a:pt x="2068" y="2202"/>
                  </a:lnTo>
                  <a:lnTo>
                    <a:pt x="1890" y="3247"/>
                  </a:lnTo>
                  <a:lnTo>
                    <a:pt x="939" y="3076"/>
                  </a:lnTo>
                  <a:lnTo>
                    <a:pt x="0" y="2879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6"/>
            <p:cNvSpPr>
              <a:spLocks noChangeAspect="1"/>
            </p:cNvSpPr>
            <p:nvPr/>
          </p:nvSpPr>
          <p:spPr bwMode="auto">
            <a:xfrm>
              <a:off x="5021291" y="2148530"/>
              <a:ext cx="881743" cy="598910"/>
            </a:xfrm>
            <a:custGeom>
              <a:avLst/>
              <a:gdLst>
                <a:gd name="T0" fmla="*/ 14021 w 3540"/>
                <a:gd name="T1" fmla="*/ 120933 h 2189"/>
                <a:gd name="T2" fmla="*/ 14883 w 3540"/>
                <a:gd name="T3" fmla="*/ 141234 h 2189"/>
                <a:gd name="T4" fmla="*/ 7765 w 3540"/>
                <a:gd name="T5" fmla="*/ 144727 h 2189"/>
                <a:gd name="T6" fmla="*/ 30414 w 3540"/>
                <a:gd name="T7" fmla="*/ 166337 h 2189"/>
                <a:gd name="T8" fmla="*/ 53926 w 3540"/>
                <a:gd name="T9" fmla="*/ 223093 h 2189"/>
                <a:gd name="T10" fmla="*/ 61691 w 3540"/>
                <a:gd name="T11" fmla="*/ 274610 h 2189"/>
                <a:gd name="T12" fmla="*/ 65358 w 3540"/>
                <a:gd name="T13" fmla="*/ 302332 h 2189"/>
                <a:gd name="T14" fmla="*/ 48317 w 3540"/>
                <a:gd name="T15" fmla="*/ 328527 h 2189"/>
                <a:gd name="T16" fmla="*/ 59965 w 3540"/>
                <a:gd name="T17" fmla="*/ 340752 h 2189"/>
                <a:gd name="T18" fmla="*/ 90811 w 3540"/>
                <a:gd name="T19" fmla="*/ 323507 h 2189"/>
                <a:gd name="T20" fmla="*/ 112165 w 3540"/>
                <a:gd name="T21" fmla="*/ 413661 h 2189"/>
                <a:gd name="T22" fmla="*/ 126402 w 3540"/>
                <a:gd name="T23" fmla="*/ 418463 h 2189"/>
                <a:gd name="T24" fmla="*/ 129206 w 3540"/>
                <a:gd name="T25" fmla="*/ 444876 h 2189"/>
                <a:gd name="T26" fmla="*/ 140207 w 3540"/>
                <a:gd name="T27" fmla="*/ 456882 h 2189"/>
                <a:gd name="T28" fmla="*/ 169326 w 3540"/>
                <a:gd name="T29" fmla="*/ 455354 h 2189"/>
                <a:gd name="T30" fmla="*/ 232312 w 3540"/>
                <a:gd name="T31" fmla="*/ 455791 h 2189"/>
                <a:gd name="T32" fmla="*/ 258843 w 3540"/>
                <a:gd name="T33" fmla="*/ 467360 h 2189"/>
                <a:gd name="T34" fmla="*/ 267040 w 3540"/>
                <a:gd name="T35" fmla="*/ 420646 h 2189"/>
                <a:gd name="T36" fmla="*/ 474114 w 3540"/>
                <a:gd name="T37" fmla="*/ 451425 h 2189"/>
                <a:gd name="T38" fmla="*/ 729937 w 3540"/>
                <a:gd name="T39" fmla="*/ 477838 h 2189"/>
                <a:gd name="T40" fmla="*/ 738134 w 3540"/>
                <a:gd name="T41" fmla="*/ 391395 h 2189"/>
                <a:gd name="T42" fmla="*/ 763587 w 3540"/>
                <a:gd name="T43" fmla="*/ 112201 h 2189"/>
                <a:gd name="T44" fmla="*/ 425365 w 3540"/>
                <a:gd name="T45" fmla="*/ 72472 h 2189"/>
                <a:gd name="T46" fmla="*/ 257549 w 3540"/>
                <a:gd name="T47" fmla="*/ 45623 h 2189"/>
                <a:gd name="T48" fmla="*/ 20492 w 3540"/>
                <a:gd name="T49" fmla="*/ 0 h 2189"/>
                <a:gd name="T50" fmla="*/ 0 w 3540"/>
                <a:gd name="T51" fmla="*/ 89281 h 2189"/>
                <a:gd name="T52" fmla="*/ 14021 w 3540"/>
                <a:gd name="T53" fmla="*/ 120933 h 218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40" h="2189">
                  <a:moveTo>
                    <a:pt x="65" y="554"/>
                  </a:moveTo>
                  <a:lnTo>
                    <a:pt x="69" y="647"/>
                  </a:lnTo>
                  <a:lnTo>
                    <a:pt x="36" y="663"/>
                  </a:lnTo>
                  <a:lnTo>
                    <a:pt x="141" y="762"/>
                  </a:lnTo>
                  <a:lnTo>
                    <a:pt x="250" y="1022"/>
                  </a:lnTo>
                  <a:lnTo>
                    <a:pt x="286" y="1258"/>
                  </a:lnTo>
                  <a:lnTo>
                    <a:pt x="303" y="1385"/>
                  </a:lnTo>
                  <a:lnTo>
                    <a:pt x="224" y="1505"/>
                  </a:lnTo>
                  <a:lnTo>
                    <a:pt x="278" y="1561"/>
                  </a:lnTo>
                  <a:lnTo>
                    <a:pt x="421" y="1482"/>
                  </a:lnTo>
                  <a:lnTo>
                    <a:pt x="520" y="1895"/>
                  </a:lnTo>
                  <a:lnTo>
                    <a:pt x="586" y="1917"/>
                  </a:lnTo>
                  <a:lnTo>
                    <a:pt x="599" y="2038"/>
                  </a:lnTo>
                  <a:lnTo>
                    <a:pt x="650" y="2093"/>
                  </a:lnTo>
                  <a:lnTo>
                    <a:pt x="785" y="2086"/>
                  </a:lnTo>
                  <a:lnTo>
                    <a:pt x="1077" y="2088"/>
                  </a:lnTo>
                  <a:lnTo>
                    <a:pt x="1200" y="2141"/>
                  </a:lnTo>
                  <a:lnTo>
                    <a:pt x="1238" y="1927"/>
                  </a:lnTo>
                  <a:lnTo>
                    <a:pt x="2198" y="2068"/>
                  </a:lnTo>
                  <a:lnTo>
                    <a:pt x="3384" y="2189"/>
                  </a:lnTo>
                  <a:lnTo>
                    <a:pt x="3422" y="1793"/>
                  </a:lnTo>
                  <a:lnTo>
                    <a:pt x="3540" y="514"/>
                  </a:lnTo>
                  <a:lnTo>
                    <a:pt x="1972" y="332"/>
                  </a:lnTo>
                  <a:lnTo>
                    <a:pt x="1194" y="209"/>
                  </a:lnTo>
                  <a:lnTo>
                    <a:pt x="95" y="0"/>
                  </a:lnTo>
                  <a:lnTo>
                    <a:pt x="0" y="409"/>
                  </a:lnTo>
                  <a:lnTo>
                    <a:pt x="65" y="554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97"/>
            <p:cNvSpPr>
              <a:spLocks noChangeAspect="1"/>
            </p:cNvSpPr>
            <p:nvPr/>
          </p:nvSpPr>
          <p:spPr bwMode="auto">
            <a:xfrm>
              <a:off x="4770149" y="3549301"/>
              <a:ext cx="586607" cy="728242"/>
            </a:xfrm>
            <a:custGeom>
              <a:avLst/>
              <a:gdLst>
                <a:gd name="T0" fmla="*/ 32705 w 2361"/>
                <a:gd name="T1" fmla="*/ 369584 h 2660"/>
                <a:gd name="T2" fmla="*/ 19150 w 2361"/>
                <a:gd name="T3" fmla="*/ 347523 h 2660"/>
                <a:gd name="T4" fmla="*/ 25604 w 2361"/>
                <a:gd name="T5" fmla="*/ 315414 h 2660"/>
                <a:gd name="T6" fmla="*/ 59600 w 2361"/>
                <a:gd name="T7" fmla="*/ 260806 h 2660"/>
                <a:gd name="T8" fmla="*/ 84344 w 2361"/>
                <a:gd name="T9" fmla="*/ 245297 h 2660"/>
                <a:gd name="T10" fmla="*/ 69928 w 2361"/>
                <a:gd name="T11" fmla="*/ 226294 h 2660"/>
                <a:gd name="T12" fmla="*/ 60246 w 2361"/>
                <a:gd name="T13" fmla="*/ 172778 h 2660"/>
                <a:gd name="T14" fmla="*/ 71649 w 2361"/>
                <a:gd name="T15" fmla="*/ 75577 h 2660"/>
                <a:gd name="T16" fmla="*/ 88647 w 2361"/>
                <a:gd name="T17" fmla="*/ 69461 h 2660"/>
                <a:gd name="T18" fmla="*/ 116618 w 2361"/>
                <a:gd name="T19" fmla="*/ 86498 h 2660"/>
                <a:gd name="T20" fmla="*/ 141147 w 2361"/>
                <a:gd name="T21" fmla="*/ 0 h 2660"/>
                <a:gd name="T22" fmla="*/ 508000 w 2361"/>
                <a:gd name="T23" fmla="*/ 62253 h 2660"/>
                <a:gd name="T24" fmla="*/ 431187 w 2361"/>
                <a:gd name="T25" fmla="*/ 581025 h 2660"/>
                <a:gd name="T26" fmla="*/ 318872 w 2361"/>
                <a:gd name="T27" fmla="*/ 564424 h 2660"/>
                <a:gd name="T28" fmla="*/ 248729 w 2361"/>
                <a:gd name="T29" fmla="*/ 544766 h 2660"/>
                <a:gd name="T30" fmla="*/ 105000 w 2361"/>
                <a:gd name="T31" fmla="*/ 487100 h 2660"/>
                <a:gd name="T32" fmla="*/ 0 w 2361"/>
                <a:gd name="T33" fmla="*/ 397762 h 2660"/>
                <a:gd name="T34" fmla="*/ 32705 w 2361"/>
                <a:gd name="T35" fmla="*/ 369584 h 26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361" h="2660">
                  <a:moveTo>
                    <a:pt x="152" y="1692"/>
                  </a:moveTo>
                  <a:lnTo>
                    <a:pt x="89" y="1591"/>
                  </a:lnTo>
                  <a:lnTo>
                    <a:pt x="119" y="1444"/>
                  </a:lnTo>
                  <a:lnTo>
                    <a:pt x="277" y="1194"/>
                  </a:lnTo>
                  <a:lnTo>
                    <a:pt x="392" y="1123"/>
                  </a:lnTo>
                  <a:lnTo>
                    <a:pt x="325" y="1036"/>
                  </a:lnTo>
                  <a:lnTo>
                    <a:pt x="280" y="791"/>
                  </a:lnTo>
                  <a:lnTo>
                    <a:pt x="333" y="346"/>
                  </a:lnTo>
                  <a:lnTo>
                    <a:pt x="412" y="318"/>
                  </a:lnTo>
                  <a:lnTo>
                    <a:pt x="542" y="396"/>
                  </a:lnTo>
                  <a:lnTo>
                    <a:pt x="656" y="0"/>
                  </a:lnTo>
                  <a:lnTo>
                    <a:pt x="2361" y="285"/>
                  </a:lnTo>
                  <a:lnTo>
                    <a:pt x="2004" y="2660"/>
                  </a:lnTo>
                  <a:lnTo>
                    <a:pt x="1482" y="2584"/>
                  </a:lnTo>
                  <a:lnTo>
                    <a:pt x="1156" y="2494"/>
                  </a:lnTo>
                  <a:lnTo>
                    <a:pt x="488" y="2230"/>
                  </a:lnTo>
                  <a:lnTo>
                    <a:pt x="0" y="1821"/>
                  </a:lnTo>
                  <a:lnTo>
                    <a:pt x="152" y="169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8"/>
            <p:cNvSpPr>
              <a:spLocks noChangeAspect="1"/>
            </p:cNvSpPr>
            <p:nvPr/>
          </p:nvSpPr>
          <p:spPr bwMode="auto">
            <a:xfrm>
              <a:off x="5255934" y="2673819"/>
              <a:ext cx="608605" cy="537228"/>
            </a:xfrm>
            <a:custGeom>
              <a:avLst/>
              <a:gdLst>
                <a:gd name="T0" fmla="*/ 0 w 2434"/>
                <a:gd name="T1" fmla="*/ 367737 h 1957"/>
                <a:gd name="T2" fmla="*/ 62363 w 2434"/>
                <a:gd name="T3" fmla="*/ 0 h 1957"/>
                <a:gd name="T4" fmla="*/ 270238 w 2434"/>
                <a:gd name="T5" fmla="*/ 30882 h 1957"/>
                <a:gd name="T6" fmla="*/ 527050 w 2434"/>
                <a:gd name="T7" fmla="*/ 57384 h 1957"/>
                <a:gd name="T8" fmla="*/ 509511 w 2434"/>
                <a:gd name="T9" fmla="*/ 243333 h 1957"/>
                <a:gd name="T10" fmla="*/ 491971 w 2434"/>
                <a:gd name="T11" fmla="*/ 428625 h 1957"/>
                <a:gd name="T12" fmla="*/ 141398 w 2434"/>
                <a:gd name="T13" fmla="*/ 389858 h 1957"/>
                <a:gd name="T14" fmla="*/ 0 w 2434"/>
                <a:gd name="T15" fmla="*/ 367737 h 19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34" h="1957">
                  <a:moveTo>
                    <a:pt x="0" y="1679"/>
                  </a:moveTo>
                  <a:lnTo>
                    <a:pt x="288" y="0"/>
                  </a:lnTo>
                  <a:lnTo>
                    <a:pt x="1248" y="141"/>
                  </a:lnTo>
                  <a:lnTo>
                    <a:pt x="2434" y="262"/>
                  </a:lnTo>
                  <a:lnTo>
                    <a:pt x="2353" y="1111"/>
                  </a:lnTo>
                  <a:lnTo>
                    <a:pt x="2272" y="1957"/>
                  </a:lnTo>
                  <a:lnTo>
                    <a:pt x="653" y="1780"/>
                  </a:lnTo>
                  <a:lnTo>
                    <a:pt x="0" y="1679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9"/>
            <p:cNvSpPr>
              <a:spLocks noChangeAspect="1"/>
            </p:cNvSpPr>
            <p:nvPr/>
          </p:nvSpPr>
          <p:spPr bwMode="auto">
            <a:xfrm>
              <a:off x="5356756" y="3165284"/>
              <a:ext cx="628770" cy="527278"/>
            </a:xfrm>
            <a:custGeom>
              <a:avLst/>
              <a:gdLst>
                <a:gd name="T0" fmla="*/ 54365 w 2524"/>
                <a:gd name="T1" fmla="*/ 0 h 1935"/>
                <a:gd name="T2" fmla="*/ 403639 w 2524"/>
                <a:gd name="T3" fmla="*/ 38481 h 1935"/>
                <a:gd name="T4" fmla="*/ 544513 w 2524"/>
                <a:gd name="T5" fmla="*/ 50439 h 1935"/>
                <a:gd name="T6" fmla="*/ 538472 w 2524"/>
                <a:gd name="T7" fmla="*/ 141968 h 1935"/>
                <a:gd name="T8" fmla="*/ 519272 w 2524"/>
                <a:gd name="T9" fmla="*/ 420687 h 1935"/>
                <a:gd name="T10" fmla="*/ 448511 w 2524"/>
                <a:gd name="T11" fmla="*/ 415252 h 1935"/>
                <a:gd name="T12" fmla="*/ 225442 w 2524"/>
                <a:gd name="T13" fmla="*/ 395902 h 1935"/>
                <a:gd name="T14" fmla="*/ 0 w 2524"/>
                <a:gd name="T15" fmla="*/ 367639 h 1935"/>
                <a:gd name="T16" fmla="*/ 54365 w 2524"/>
                <a:gd name="T17" fmla="*/ 0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24" h="1935">
                  <a:moveTo>
                    <a:pt x="252" y="0"/>
                  </a:moveTo>
                  <a:lnTo>
                    <a:pt x="1871" y="177"/>
                  </a:lnTo>
                  <a:lnTo>
                    <a:pt x="2524" y="232"/>
                  </a:lnTo>
                  <a:lnTo>
                    <a:pt x="2496" y="653"/>
                  </a:lnTo>
                  <a:lnTo>
                    <a:pt x="2407" y="1935"/>
                  </a:lnTo>
                  <a:lnTo>
                    <a:pt x="2079" y="1910"/>
                  </a:lnTo>
                  <a:lnTo>
                    <a:pt x="1045" y="1821"/>
                  </a:lnTo>
                  <a:lnTo>
                    <a:pt x="0" y="1691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0"/>
            <p:cNvSpPr>
              <a:spLocks noChangeAspect="1"/>
            </p:cNvSpPr>
            <p:nvPr/>
          </p:nvSpPr>
          <p:spPr bwMode="auto">
            <a:xfrm>
              <a:off x="5266933" y="3628891"/>
              <a:ext cx="608605" cy="660591"/>
            </a:xfrm>
            <a:custGeom>
              <a:avLst/>
              <a:gdLst>
                <a:gd name="T0" fmla="*/ 66422 w 2436"/>
                <a:gd name="T1" fmla="*/ 527050 h 2416"/>
                <a:gd name="T2" fmla="*/ 72913 w 2436"/>
                <a:gd name="T3" fmla="*/ 487129 h 2416"/>
                <a:gd name="T4" fmla="*/ 204892 w 2436"/>
                <a:gd name="T5" fmla="*/ 504799 h 2416"/>
                <a:gd name="T6" fmla="*/ 198834 w 2436"/>
                <a:gd name="T7" fmla="*/ 484511 h 2416"/>
                <a:gd name="T8" fmla="*/ 483562 w 2436"/>
                <a:gd name="T9" fmla="*/ 511343 h 2416"/>
                <a:gd name="T10" fmla="*/ 527050 w 2436"/>
                <a:gd name="T11" fmla="*/ 47775 h 2416"/>
                <a:gd name="T12" fmla="*/ 303335 w 2436"/>
                <a:gd name="T13" fmla="*/ 28359 h 2416"/>
                <a:gd name="T14" fmla="*/ 77240 w 2436"/>
                <a:gd name="T15" fmla="*/ 0 h 2416"/>
                <a:gd name="T16" fmla="*/ 0 w 2436"/>
                <a:gd name="T17" fmla="*/ 518106 h 2416"/>
                <a:gd name="T18" fmla="*/ 66422 w 2436"/>
                <a:gd name="T19" fmla="*/ 527050 h 24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36" h="2416">
                  <a:moveTo>
                    <a:pt x="307" y="2416"/>
                  </a:moveTo>
                  <a:lnTo>
                    <a:pt x="337" y="2233"/>
                  </a:lnTo>
                  <a:lnTo>
                    <a:pt x="947" y="2314"/>
                  </a:lnTo>
                  <a:lnTo>
                    <a:pt x="919" y="2221"/>
                  </a:lnTo>
                  <a:lnTo>
                    <a:pt x="2235" y="2344"/>
                  </a:lnTo>
                  <a:lnTo>
                    <a:pt x="2436" y="219"/>
                  </a:lnTo>
                  <a:lnTo>
                    <a:pt x="1402" y="130"/>
                  </a:lnTo>
                  <a:lnTo>
                    <a:pt x="357" y="0"/>
                  </a:lnTo>
                  <a:lnTo>
                    <a:pt x="0" y="2375"/>
                  </a:lnTo>
                  <a:lnTo>
                    <a:pt x="307" y="241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1"/>
            <p:cNvSpPr>
              <a:spLocks noChangeAspect="1"/>
            </p:cNvSpPr>
            <p:nvPr/>
          </p:nvSpPr>
          <p:spPr bwMode="auto">
            <a:xfrm>
              <a:off x="5496075" y="3746286"/>
              <a:ext cx="1208044" cy="1251541"/>
            </a:xfrm>
            <a:custGeom>
              <a:avLst/>
              <a:gdLst>
                <a:gd name="T0" fmla="*/ 0 w 4837"/>
                <a:gd name="T1" fmla="*/ 390122 h 4556"/>
                <a:gd name="T2" fmla="*/ 284629 w 4837"/>
                <a:gd name="T3" fmla="*/ 417080 h 4556"/>
                <a:gd name="T4" fmla="*/ 323560 w 4837"/>
                <a:gd name="T5" fmla="*/ 0 h 4556"/>
                <a:gd name="T6" fmla="*/ 550009 w 4837"/>
                <a:gd name="T7" fmla="*/ 13369 h 4556"/>
                <a:gd name="T8" fmla="*/ 542439 w 4837"/>
                <a:gd name="T9" fmla="*/ 193088 h 4556"/>
                <a:gd name="T10" fmla="*/ 564283 w 4837"/>
                <a:gd name="T11" fmla="*/ 211280 h 4556"/>
                <a:gd name="T12" fmla="*/ 585912 w 4837"/>
                <a:gd name="T13" fmla="*/ 211718 h 4556"/>
                <a:gd name="T14" fmla="*/ 602782 w 4837"/>
                <a:gd name="T15" fmla="*/ 228156 h 4556"/>
                <a:gd name="T16" fmla="*/ 636522 w 4837"/>
                <a:gd name="T17" fmla="*/ 236922 h 4556"/>
                <a:gd name="T18" fmla="*/ 704651 w 4837"/>
                <a:gd name="T19" fmla="*/ 266510 h 4556"/>
                <a:gd name="T20" fmla="*/ 717412 w 4837"/>
                <a:gd name="T21" fmla="*/ 253798 h 4556"/>
                <a:gd name="T22" fmla="*/ 760885 w 4837"/>
                <a:gd name="T23" fmla="*/ 279441 h 4556"/>
                <a:gd name="T24" fmla="*/ 819714 w 4837"/>
                <a:gd name="T25" fmla="*/ 278784 h 4556"/>
                <a:gd name="T26" fmla="*/ 860159 w 4837"/>
                <a:gd name="T27" fmla="*/ 266072 h 4556"/>
                <a:gd name="T28" fmla="*/ 915744 w 4837"/>
                <a:gd name="T29" fmla="*/ 256429 h 4556"/>
                <a:gd name="T30" fmla="*/ 967003 w 4837"/>
                <a:gd name="T31" fmla="*/ 284044 h 4556"/>
                <a:gd name="T32" fmla="*/ 975006 w 4837"/>
                <a:gd name="T33" fmla="*/ 293468 h 4556"/>
                <a:gd name="T34" fmla="*/ 1001609 w 4837"/>
                <a:gd name="T35" fmla="*/ 292811 h 4556"/>
                <a:gd name="T36" fmla="*/ 1007665 w 4837"/>
                <a:gd name="T37" fmla="*/ 441189 h 4556"/>
                <a:gd name="T38" fmla="*/ 1046163 w 4837"/>
                <a:gd name="T39" fmla="*/ 512638 h 4556"/>
                <a:gd name="T40" fmla="*/ 1032105 w 4837"/>
                <a:gd name="T41" fmla="*/ 570060 h 4556"/>
                <a:gd name="T42" fmla="*/ 1034700 w 4837"/>
                <a:gd name="T43" fmla="*/ 617620 h 4556"/>
                <a:gd name="T44" fmla="*/ 1017181 w 4837"/>
                <a:gd name="T45" fmla="*/ 641071 h 4556"/>
                <a:gd name="T46" fmla="*/ 1024102 w 4837"/>
                <a:gd name="T47" fmla="*/ 648742 h 4556"/>
                <a:gd name="T48" fmla="*/ 981927 w 4837"/>
                <a:gd name="T49" fmla="*/ 662331 h 4556"/>
                <a:gd name="T50" fmla="*/ 947105 w 4837"/>
                <a:gd name="T51" fmla="*/ 666057 h 4556"/>
                <a:gd name="T52" fmla="*/ 954026 w 4837"/>
                <a:gd name="T53" fmla="*/ 640414 h 4556"/>
                <a:gd name="T54" fmla="*/ 935426 w 4837"/>
                <a:gd name="T55" fmla="*/ 654879 h 4556"/>
                <a:gd name="T56" fmla="*/ 936507 w 4837"/>
                <a:gd name="T57" fmla="*/ 684905 h 4556"/>
                <a:gd name="T58" fmla="*/ 913581 w 4837"/>
                <a:gd name="T59" fmla="*/ 714493 h 4556"/>
                <a:gd name="T60" fmla="*/ 790083 w 4837"/>
                <a:gd name="T61" fmla="*/ 778491 h 4556"/>
                <a:gd name="T62" fmla="*/ 750504 w 4837"/>
                <a:gd name="T63" fmla="*/ 819037 h 4556"/>
                <a:gd name="T64" fmla="*/ 714168 w 4837"/>
                <a:gd name="T65" fmla="*/ 906705 h 4556"/>
                <a:gd name="T66" fmla="*/ 744880 w 4837"/>
                <a:gd name="T67" fmla="*/ 997660 h 4556"/>
                <a:gd name="T68" fmla="*/ 715249 w 4837"/>
                <a:gd name="T69" fmla="*/ 998537 h 4556"/>
                <a:gd name="T70" fmla="*/ 582019 w 4837"/>
                <a:gd name="T71" fmla="*/ 951196 h 4556"/>
                <a:gd name="T72" fmla="*/ 567744 w 4837"/>
                <a:gd name="T73" fmla="*/ 910650 h 4556"/>
                <a:gd name="T74" fmla="*/ 553253 w 4837"/>
                <a:gd name="T75" fmla="*/ 893336 h 4556"/>
                <a:gd name="T76" fmla="*/ 548279 w 4837"/>
                <a:gd name="T77" fmla="*/ 841831 h 4556"/>
                <a:gd name="T78" fmla="*/ 522973 w 4837"/>
                <a:gd name="T79" fmla="*/ 822325 h 4556"/>
                <a:gd name="T80" fmla="*/ 450951 w 4837"/>
                <a:gd name="T81" fmla="*/ 683371 h 4556"/>
                <a:gd name="T82" fmla="*/ 416346 w 4837"/>
                <a:gd name="T83" fmla="*/ 657290 h 4556"/>
                <a:gd name="T84" fmla="*/ 405748 w 4837"/>
                <a:gd name="T85" fmla="*/ 634935 h 4556"/>
                <a:gd name="T86" fmla="*/ 300634 w 4837"/>
                <a:gd name="T87" fmla="*/ 628798 h 4556"/>
                <a:gd name="T88" fmla="*/ 243751 w 4837"/>
                <a:gd name="T89" fmla="*/ 694987 h 4556"/>
                <a:gd name="T90" fmla="*/ 148803 w 4837"/>
                <a:gd name="T91" fmla="*/ 626606 h 4556"/>
                <a:gd name="T92" fmla="*/ 120902 w 4837"/>
                <a:gd name="T93" fmla="*/ 531486 h 4556"/>
                <a:gd name="T94" fmla="*/ 29198 w 4837"/>
                <a:gd name="T95" fmla="*/ 442723 h 4556"/>
                <a:gd name="T96" fmla="*/ 18600 w 4837"/>
                <a:gd name="T97" fmla="*/ 414888 h 4556"/>
                <a:gd name="T98" fmla="*/ 6056 w 4837"/>
                <a:gd name="T99" fmla="*/ 410505 h 4556"/>
                <a:gd name="T100" fmla="*/ 0 w 4837"/>
                <a:gd name="T101" fmla="*/ 390122 h 45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837" h="4556">
                  <a:moveTo>
                    <a:pt x="0" y="1780"/>
                  </a:moveTo>
                  <a:lnTo>
                    <a:pt x="1316" y="1903"/>
                  </a:lnTo>
                  <a:lnTo>
                    <a:pt x="1496" y="0"/>
                  </a:lnTo>
                  <a:lnTo>
                    <a:pt x="2543" y="61"/>
                  </a:lnTo>
                  <a:lnTo>
                    <a:pt x="2508" y="881"/>
                  </a:lnTo>
                  <a:lnTo>
                    <a:pt x="2609" y="964"/>
                  </a:lnTo>
                  <a:lnTo>
                    <a:pt x="2709" y="966"/>
                  </a:lnTo>
                  <a:lnTo>
                    <a:pt x="2787" y="1041"/>
                  </a:lnTo>
                  <a:lnTo>
                    <a:pt x="2943" y="1081"/>
                  </a:lnTo>
                  <a:lnTo>
                    <a:pt x="3258" y="1216"/>
                  </a:lnTo>
                  <a:lnTo>
                    <a:pt x="3317" y="1158"/>
                  </a:lnTo>
                  <a:lnTo>
                    <a:pt x="3518" y="1275"/>
                  </a:lnTo>
                  <a:lnTo>
                    <a:pt x="3790" y="1272"/>
                  </a:lnTo>
                  <a:lnTo>
                    <a:pt x="3977" y="1214"/>
                  </a:lnTo>
                  <a:lnTo>
                    <a:pt x="4234" y="1170"/>
                  </a:lnTo>
                  <a:lnTo>
                    <a:pt x="4471" y="1296"/>
                  </a:lnTo>
                  <a:lnTo>
                    <a:pt x="4508" y="1339"/>
                  </a:lnTo>
                  <a:lnTo>
                    <a:pt x="4631" y="1336"/>
                  </a:lnTo>
                  <a:lnTo>
                    <a:pt x="4659" y="2013"/>
                  </a:lnTo>
                  <a:lnTo>
                    <a:pt x="4837" y="2339"/>
                  </a:lnTo>
                  <a:lnTo>
                    <a:pt x="4772" y="2601"/>
                  </a:lnTo>
                  <a:lnTo>
                    <a:pt x="4784" y="2818"/>
                  </a:lnTo>
                  <a:lnTo>
                    <a:pt x="4703" y="2925"/>
                  </a:lnTo>
                  <a:lnTo>
                    <a:pt x="4735" y="2960"/>
                  </a:lnTo>
                  <a:lnTo>
                    <a:pt x="4540" y="3022"/>
                  </a:lnTo>
                  <a:lnTo>
                    <a:pt x="4379" y="3039"/>
                  </a:lnTo>
                  <a:lnTo>
                    <a:pt x="4411" y="2922"/>
                  </a:lnTo>
                  <a:lnTo>
                    <a:pt x="4325" y="2988"/>
                  </a:lnTo>
                  <a:lnTo>
                    <a:pt x="4330" y="3125"/>
                  </a:lnTo>
                  <a:lnTo>
                    <a:pt x="4224" y="3260"/>
                  </a:lnTo>
                  <a:lnTo>
                    <a:pt x="3653" y="3552"/>
                  </a:lnTo>
                  <a:lnTo>
                    <a:pt x="3470" y="3737"/>
                  </a:lnTo>
                  <a:lnTo>
                    <a:pt x="3302" y="4137"/>
                  </a:lnTo>
                  <a:lnTo>
                    <a:pt x="3444" y="4552"/>
                  </a:lnTo>
                  <a:lnTo>
                    <a:pt x="3307" y="4556"/>
                  </a:lnTo>
                  <a:lnTo>
                    <a:pt x="2691" y="4340"/>
                  </a:lnTo>
                  <a:lnTo>
                    <a:pt x="2625" y="4155"/>
                  </a:lnTo>
                  <a:lnTo>
                    <a:pt x="2558" y="4076"/>
                  </a:lnTo>
                  <a:lnTo>
                    <a:pt x="2535" y="3841"/>
                  </a:lnTo>
                  <a:lnTo>
                    <a:pt x="2418" y="3752"/>
                  </a:lnTo>
                  <a:lnTo>
                    <a:pt x="2085" y="3118"/>
                  </a:lnTo>
                  <a:lnTo>
                    <a:pt x="1925" y="2999"/>
                  </a:lnTo>
                  <a:lnTo>
                    <a:pt x="1876" y="2897"/>
                  </a:lnTo>
                  <a:lnTo>
                    <a:pt x="1390" y="2869"/>
                  </a:lnTo>
                  <a:lnTo>
                    <a:pt x="1127" y="3171"/>
                  </a:lnTo>
                  <a:lnTo>
                    <a:pt x="688" y="2859"/>
                  </a:lnTo>
                  <a:lnTo>
                    <a:pt x="559" y="2425"/>
                  </a:lnTo>
                  <a:lnTo>
                    <a:pt x="135" y="2020"/>
                  </a:lnTo>
                  <a:lnTo>
                    <a:pt x="86" y="1893"/>
                  </a:lnTo>
                  <a:lnTo>
                    <a:pt x="28" y="1873"/>
                  </a:lnTo>
                  <a:lnTo>
                    <a:pt x="0" y="178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2"/>
            <p:cNvSpPr>
              <a:spLocks noChangeAspect="1"/>
            </p:cNvSpPr>
            <p:nvPr/>
          </p:nvSpPr>
          <p:spPr bwMode="auto">
            <a:xfrm>
              <a:off x="5875537" y="2289802"/>
              <a:ext cx="566442" cy="378049"/>
            </a:xfrm>
            <a:custGeom>
              <a:avLst/>
              <a:gdLst>
                <a:gd name="T0" fmla="*/ 25421 w 2277"/>
                <a:gd name="T1" fmla="*/ 0 h 1393"/>
                <a:gd name="T2" fmla="*/ 452406 w 2277"/>
                <a:gd name="T3" fmla="*/ 21653 h 1393"/>
                <a:gd name="T4" fmla="*/ 455422 w 2277"/>
                <a:gd name="T5" fmla="*/ 98304 h 1393"/>
                <a:gd name="T6" fmla="*/ 474595 w 2277"/>
                <a:gd name="T7" fmla="*/ 159365 h 1393"/>
                <a:gd name="T8" fmla="*/ 477180 w 2277"/>
                <a:gd name="T9" fmla="*/ 238399 h 1393"/>
                <a:gd name="T10" fmla="*/ 490537 w 2277"/>
                <a:gd name="T11" fmla="*/ 301625 h 1393"/>
                <a:gd name="T12" fmla="*/ 231589 w 2277"/>
                <a:gd name="T13" fmla="*/ 293613 h 1393"/>
                <a:gd name="T14" fmla="*/ 0 w 2277"/>
                <a:gd name="T15" fmla="*/ 276941 h 1393"/>
                <a:gd name="T16" fmla="*/ 25421 w 2277"/>
                <a:gd name="T17" fmla="*/ 0 h 13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77" h="1393">
                  <a:moveTo>
                    <a:pt x="118" y="0"/>
                  </a:moveTo>
                  <a:lnTo>
                    <a:pt x="2100" y="100"/>
                  </a:lnTo>
                  <a:lnTo>
                    <a:pt x="2114" y="454"/>
                  </a:lnTo>
                  <a:lnTo>
                    <a:pt x="2203" y="736"/>
                  </a:lnTo>
                  <a:lnTo>
                    <a:pt x="2215" y="1101"/>
                  </a:lnTo>
                  <a:lnTo>
                    <a:pt x="2277" y="1393"/>
                  </a:lnTo>
                  <a:lnTo>
                    <a:pt x="1075" y="1356"/>
                  </a:lnTo>
                  <a:lnTo>
                    <a:pt x="0" y="1279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03"/>
            <p:cNvSpPr>
              <a:spLocks noChangeAspect="1"/>
            </p:cNvSpPr>
            <p:nvPr/>
          </p:nvSpPr>
          <p:spPr bwMode="auto">
            <a:xfrm>
              <a:off x="5844373" y="2639994"/>
              <a:ext cx="604938" cy="433762"/>
            </a:xfrm>
            <a:custGeom>
              <a:avLst/>
              <a:gdLst>
                <a:gd name="T0" fmla="*/ 25644 w 2431"/>
                <a:gd name="T1" fmla="*/ 0 h 1587"/>
                <a:gd name="T2" fmla="*/ 257304 w 2431"/>
                <a:gd name="T3" fmla="*/ 16791 h 1587"/>
                <a:gd name="T4" fmla="*/ 516333 w 2431"/>
                <a:gd name="T5" fmla="*/ 24860 h 1587"/>
                <a:gd name="T6" fmla="*/ 498662 w 2431"/>
                <a:gd name="T7" fmla="*/ 57788 h 1587"/>
                <a:gd name="T8" fmla="*/ 523875 w 2431"/>
                <a:gd name="T9" fmla="*/ 81994 h 1587"/>
                <a:gd name="T10" fmla="*/ 522367 w 2431"/>
                <a:gd name="T11" fmla="*/ 251651 h 1587"/>
                <a:gd name="T12" fmla="*/ 512023 w 2431"/>
                <a:gd name="T13" fmla="*/ 250779 h 1587"/>
                <a:gd name="T14" fmla="*/ 512885 w 2431"/>
                <a:gd name="T15" fmla="*/ 272586 h 1587"/>
                <a:gd name="T16" fmla="*/ 521720 w 2431"/>
                <a:gd name="T17" fmla="*/ 289377 h 1587"/>
                <a:gd name="T18" fmla="*/ 515902 w 2431"/>
                <a:gd name="T19" fmla="*/ 305950 h 1587"/>
                <a:gd name="T20" fmla="*/ 521074 w 2431"/>
                <a:gd name="T21" fmla="*/ 346075 h 1587"/>
                <a:gd name="T22" fmla="*/ 509437 w 2431"/>
                <a:gd name="T23" fmla="*/ 341932 h 1587"/>
                <a:gd name="T24" fmla="*/ 495860 w 2431"/>
                <a:gd name="T25" fmla="*/ 326449 h 1587"/>
                <a:gd name="T26" fmla="*/ 449959 w 2431"/>
                <a:gd name="T27" fmla="*/ 311402 h 1587"/>
                <a:gd name="T28" fmla="*/ 404705 w 2431"/>
                <a:gd name="T29" fmla="*/ 313147 h 1587"/>
                <a:gd name="T30" fmla="*/ 379061 w 2431"/>
                <a:gd name="T31" fmla="*/ 293739 h 1587"/>
                <a:gd name="T32" fmla="*/ 0 w 2431"/>
                <a:gd name="T33" fmla="*/ 271496 h 1587"/>
                <a:gd name="T34" fmla="*/ 25644 w 2431"/>
                <a:gd name="T35" fmla="*/ 0 h 158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431" h="1587">
                  <a:moveTo>
                    <a:pt x="119" y="0"/>
                  </a:moveTo>
                  <a:lnTo>
                    <a:pt x="1194" y="77"/>
                  </a:lnTo>
                  <a:lnTo>
                    <a:pt x="2396" y="114"/>
                  </a:lnTo>
                  <a:lnTo>
                    <a:pt x="2314" y="265"/>
                  </a:lnTo>
                  <a:lnTo>
                    <a:pt x="2431" y="376"/>
                  </a:lnTo>
                  <a:lnTo>
                    <a:pt x="2424" y="1154"/>
                  </a:lnTo>
                  <a:lnTo>
                    <a:pt x="2376" y="1150"/>
                  </a:lnTo>
                  <a:lnTo>
                    <a:pt x="2380" y="1250"/>
                  </a:lnTo>
                  <a:lnTo>
                    <a:pt x="2421" y="1327"/>
                  </a:lnTo>
                  <a:lnTo>
                    <a:pt x="2394" y="1403"/>
                  </a:lnTo>
                  <a:lnTo>
                    <a:pt x="2418" y="1587"/>
                  </a:lnTo>
                  <a:lnTo>
                    <a:pt x="2364" y="1568"/>
                  </a:lnTo>
                  <a:lnTo>
                    <a:pt x="2301" y="1497"/>
                  </a:lnTo>
                  <a:lnTo>
                    <a:pt x="2088" y="1428"/>
                  </a:lnTo>
                  <a:lnTo>
                    <a:pt x="1878" y="1436"/>
                  </a:lnTo>
                  <a:lnTo>
                    <a:pt x="1759" y="1347"/>
                  </a:lnTo>
                  <a:lnTo>
                    <a:pt x="0" y="1245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04"/>
            <p:cNvSpPr>
              <a:spLocks noChangeAspect="1"/>
            </p:cNvSpPr>
            <p:nvPr/>
          </p:nvSpPr>
          <p:spPr bwMode="auto">
            <a:xfrm>
              <a:off x="5822375" y="2982228"/>
              <a:ext cx="713094" cy="378049"/>
            </a:xfrm>
            <a:custGeom>
              <a:avLst/>
              <a:gdLst>
                <a:gd name="T0" fmla="*/ 17526 w 2854"/>
                <a:gd name="T1" fmla="*/ 0 h 1392"/>
                <a:gd name="T2" fmla="*/ 398132 w 2854"/>
                <a:gd name="T3" fmla="*/ 22102 h 1392"/>
                <a:gd name="T4" fmla="*/ 423881 w 2854"/>
                <a:gd name="T5" fmla="*/ 41387 h 1392"/>
                <a:gd name="T6" fmla="*/ 469320 w 2854"/>
                <a:gd name="T7" fmla="*/ 39653 h 1392"/>
                <a:gd name="T8" fmla="*/ 515408 w 2854"/>
                <a:gd name="T9" fmla="*/ 54605 h 1392"/>
                <a:gd name="T10" fmla="*/ 529040 w 2854"/>
                <a:gd name="T11" fmla="*/ 69989 h 1392"/>
                <a:gd name="T12" fmla="*/ 540724 w 2854"/>
                <a:gd name="T13" fmla="*/ 74106 h 1392"/>
                <a:gd name="T14" fmla="*/ 561713 w 2854"/>
                <a:gd name="T15" fmla="*/ 131311 h 1392"/>
                <a:gd name="T16" fmla="*/ 562146 w 2854"/>
                <a:gd name="T17" fmla="*/ 148862 h 1392"/>
                <a:gd name="T18" fmla="*/ 576210 w 2854"/>
                <a:gd name="T19" fmla="*/ 175515 h 1392"/>
                <a:gd name="T20" fmla="*/ 582701 w 2854"/>
                <a:gd name="T21" fmla="*/ 219068 h 1392"/>
                <a:gd name="T22" fmla="*/ 579239 w 2854"/>
                <a:gd name="T23" fmla="*/ 232286 h 1392"/>
                <a:gd name="T24" fmla="*/ 587462 w 2854"/>
                <a:gd name="T25" fmla="*/ 246587 h 1392"/>
                <a:gd name="T26" fmla="*/ 617538 w 2854"/>
                <a:gd name="T27" fmla="*/ 301625 h 1392"/>
                <a:gd name="T28" fmla="*/ 342524 w 2854"/>
                <a:gd name="T29" fmla="*/ 298375 h 1392"/>
                <a:gd name="T30" fmla="*/ 135235 w 2854"/>
                <a:gd name="T31" fmla="*/ 286457 h 1392"/>
                <a:gd name="T32" fmla="*/ 141294 w 2854"/>
                <a:gd name="T33" fmla="*/ 195233 h 1392"/>
                <a:gd name="T34" fmla="*/ 0 w 2854"/>
                <a:gd name="T35" fmla="*/ 183315 h 1392"/>
                <a:gd name="T36" fmla="*/ 17526 w 2854"/>
                <a:gd name="T37" fmla="*/ 0 h 13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854" h="1392">
                  <a:moveTo>
                    <a:pt x="81" y="0"/>
                  </a:moveTo>
                  <a:lnTo>
                    <a:pt x="1840" y="102"/>
                  </a:lnTo>
                  <a:lnTo>
                    <a:pt x="1959" y="191"/>
                  </a:lnTo>
                  <a:lnTo>
                    <a:pt x="2169" y="183"/>
                  </a:lnTo>
                  <a:lnTo>
                    <a:pt x="2382" y="252"/>
                  </a:lnTo>
                  <a:lnTo>
                    <a:pt x="2445" y="323"/>
                  </a:lnTo>
                  <a:lnTo>
                    <a:pt x="2499" y="342"/>
                  </a:lnTo>
                  <a:lnTo>
                    <a:pt x="2596" y="606"/>
                  </a:lnTo>
                  <a:lnTo>
                    <a:pt x="2598" y="687"/>
                  </a:lnTo>
                  <a:lnTo>
                    <a:pt x="2663" y="810"/>
                  </a:lnTo>
                  <a:lnTo>
                    <a:pt x="2693" y="1011"/>
                  </a:lnTo>
                  <a:lnTo>
                    <a:pt x="2677" y="1072"/>
                  </a:lnTo>
                  <a:lnTo>
                    <a:pt x="2715" y="1138"/>
                  </a:lnTo>
                  <a:lnTo>
                    <a:pt x="2854" y="1392"/>
                  </a:lnTo>
                  <a:lnTo>
                    <a:pt x="1583" y="1377"/>
                  </a:lnTo>
                  <a:lnTo>
                    <a:pt x="625" y="1322"/>
                  </a:lnTo>
                  <a:lnTo>
                    <a:pt x="653" y="901"/>
                  </a:lnTo>
                  <a:lnTo>
                    <a:pt x="0" y="846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05"/>
            <p:cNvSpPr>
              <a:spLocks noChangeAspect="1"/>
            </p:cNvSpPr>
            <p:nvPr/>
          </p:nvSpPr>
          <p:spPr bwMode="auto">
            <a:xfrm>
              <a:off x="5956196" y="3342369"/>
              <a:ext cx="641601" cy="372081"/>
            </a:xfrm>
            <a:custGeom>
              <a:avLst/>
              <a:gdLst>
                <a:gd name="T0" fmla="*/ 19227 w 2572"/>
                <a:gd name="T1" fmla="*/ 0 h 1348"/>
                <a:gd name="T2" fmla="*/ 226182 w 2572"/>
                <a:gd name="T3" fmla="*/ 12112 h 1348"/>
                <a:gd name="T4" fmla="*/ 500754 w 2572"/>
                <a:gd name="T5" fmla="*/ 15416 h 1348"/>
                <a:gd name="T6" fmla="*/ 516092 w 2572"/>
                <a:gd name="T7" fmla="*/ 27969 h 1348"/>
                <a:gd name="T8" fmla="*/ 524733 w 2572"/>
                <a:gd name="T9" fmla="*/ 25106 h 1348"/>
                <a:gd name="T10" fmla="*/ 534238 w 2572"/>
                <a:gd name="T11" fmla="*/ 40081 h 1348"/>
                <a:gd name="T12" fmla="*/ 526029 w 2572"/>
                <a:gd name="T13" fmla="*/ 40081 h 1348"/>
                <a:gd name="T14" fmla="*/ 516956 w 2572"/>
                <a:gd name="T15" fmla="*/ 59461 h 1348"/>
                <a:gd name="T16" fmla="*/ 539207 w 2572"/>
                <a:gd name="T17" fmla="*/ 91173 h 1348"/>
                <a:gd name="T18" fmla="*/ 555625 w 2572"/>
                <a:gd name="T19" fmla="*/ 95798 h 1348"/>
                <a:gd name="T20" fmla="*/ 553465 w 2572"/>
                <a:gd name="T21" fmla="*/ 295982 h 1348"/>
                <a:gd name="T22" fmla="*/ 316914 w 2572"/>
                <a:gd name="T23" fmla="*/ 296863 h 1348"/>
                <a:gd name="T24" fmla="*/ 0 w 2572"/>
                <a:gd name="T25" fmla="*/ 282328 h 1348"/>
                <a:gd name="T26" fmla="*/ 19227 w 2572"/>
                <a:gd name="T27" fmla="*/ 0 h 13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72" h="1348">
                  <a:moveTo>
                    <a:pt x="89" y="0"/>
                  </a:moveTo>
                  <a:lnTo>
                    <a:pt x="1047" y="55"/>
                  </a:lnTo>
                  <a:lnTo>
                    <a:pt x="2318" y="70"/>
                  </a:lnTo>
                  <a:lnTo>
                    <a:pt x="2389" y="127"/>
                  </a:lnTo>
                  <a:lnTo>
                    <a:pt x="2429" y="114"/>
                  </a:lnTo>
                  <a:lnTo>
                    <a:pt x="2473" y="182"/>
                  </a:lnTo>
                  <a:lnTo>
                    <a:pt x="2435" y="182"/>
                  </a:lnTo>
                  <a:lnTo>
                    <a:pt x="2393" y="270"/>
                  </a:lnTo>
                  <a:lnTo>
                    <a:pt x="2496" y="414"/>
                  </a:lnTo>
                  <a:lnTo>
                    <a:pt x="2572" y="435"/>
                  </a:lnTo>
                  <a:lnTo>
                    <a:pt x="2562" y="1344"/>
                  </a:lnTo>
                  <a:lnTo>
                    <a:pt x="1467" y="1348"/>
                  </a:lnTo>
                  <a:lnTo>
                    <a:pt x="0" y="128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06"/>
            <p:cNvSpPr>
              <a:spLocks noChangeAspect="1"/>
            </p:cNvSpPr>
            <p:nvPr/>
          </p:nvSpPr>
          <p:spPr bwMode="auto">
            <a:xfrm>
              <a:off x="5870037" y="3686594"/>
              <a:ext cx="746091" cy="419833"/>
            </a:xfrm>
            <a:custGeom>
              <a:avLst/>
              <a:gdLst>
                <a:gd name="T0" fmla="*/ 4538 w 2990"/>
                <a:gd name="T1" fmla="*/ 0 h 1518"/>
                <a:gd name="T2" fmla="*/ 75416 w 2990"/>
                <a:gd name="T3" fmla="*/ 5517 h 1518"/>
                <a:gd name="T4" fmla="*/ 392422 w 2990"/>
                <a:gd name="T5" fmla="*/ 20080 h 1518"/>
                <a:gd name="T6" fmla="*/ 629042 w 2990"/>
                <a:gd name="T7" fmla="*/ 19197 h 1518"/>
                <a:gd name="T8" fmla="*/ 630771 w 2990"/>
                <a:gd name="T9" fmla="*/ 67743 h 1518"/>
                <a:gd name="T10" fmla="*/ 646113 w 2990"/>
                <a:gd name="T11" fmla="*/ 172336 h 1518"/>
                <a:gd name="T12" fmla="*/ 642872 w 2990"/>
                <a:gd name="T13" fmla="*/ 334962 h 1518"/>
                <a:gd name="T14" fmla="*/ 591658 w 2990"/>
                <a:gd name="T15" fmla="*/ 307159 h 1518"/>
                <a:gd name="T16" fmla="*/ 536123 w 2990"/>
                <a:gd name="T17" fmla="*/ 316868 h 1518"/>
                <a:gd name="T18" fmla="*/ 495713 w 2990"/>
                <a:gd name="T19" fmla="*/ 329666 h 1518"/>
                <a:gd name="T20" fmla="*/ 436937 w 2990"/>
                <a:gd name="T21" fmla="*/ 330328 h 1518"/>
                <a:gd name="T22" fmla="*/ 393502 w 2990"/>
                <a:gd name="T23" fmla="*/ 304511 h 1518"/>
                <a:gd name="T24" fmla="*/ 380753 w 2990"/>
                <a:gd name="T25" fmla="*/ 317309 h 1518"/>
                <a:gd name="T26" fmla="*/ 312684 w 2990"/>
                <a:gd name="T27" fmla="*/ 287520 h 1518"/>
                <a:gd name="T28" fmla="*/ 278974 w 2990"/>
                <a:gd name="T29" fmla="*/ 278694 h 1518"/>
                <a:gd name="T30" fmla="*/ 262119 w 2990"/>
                <a:gd name="T31" fmla="*/ 262365 h 1518"/>
                <a:gd name="T32" fmla="*/ 240510 w 2990"/>
                <a:gd name="T33" fmla="*/ 261703 h 1518"/>
                <a:gd name="T34" fmla="*/ 218684 w 2990"/>
                <a:gd name="T35" fmla="*/ 243388 h 1518"/>
                <a:gd name="T36" fmla="*/ 226248 w 2990"/>
                <a:gd name="T37" fmla="*/ 62447 h 1518"/>
                <a:gd name="T38" fmla="*/ 0 w 2990"/>
                <a:gd name="T39" fmla="*/ 48987 h 1518"/>
                <a:gd name="T40" fmla="*/ 4538 w 2990"/>
                <a:gd name="T41" fmla="*/ 0 h 151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990" h="1518">
                  <a:moveTo>
                    <a:pt x="21" y="0"/>
                  </a:moveTo>
                  <a:lnTo>
                    <a:pt x="349" y="25"/>
                  </a:lnTo>
                  <a:lnTo>
                    <a:pt x="1816" y="91"/>
                  </a:lnTo>
                  <a:lnTo>
                    <a:pt x="2911" y="87"/>
                  </a:lnTo>
                  <a:lnTo>
                    <a:pt x="2919" y="307"/>
                  </a:lnTo>
                  <a:lnTo>
                    <a:pt x="2990" y="781"/>
                  </a:lnTo>
                  <a:lnTo>
                    <a:pt x="2975" y="1518"/>
                  </a:lnTo>
                  <a:lnTo>
                    <a:pt x="2738" y="1392"/>
                  </a:lnTo>
                  <a:lnTo>
                    <a:pt x="2481" y="1436"/>
                  </a:lnTo>
                  <a:lnTo>
                    <a:pt x="2294" y="1494"/>
                  </a:lnTo>
                  <a:lnTo>
                    <a:pt x="2022" y="1497"/>
                  </a:lnTo>
                  <a:lnTo>
                    <a:pt x="1821" y="1380"/>
                  </a:lnTo>
                  <a:lnTo>
                    <a:pt x="1762" y="1438"/>
                  </a:lnTo>
                  <a:lnTo>
                    <a:pt x="1447" y="1303"/>
                  </a:lnTo>
                  <a:lnTo>
                    <a:pt x="1291" y="1263"/>
                  </a:lnTo>
                  <a:lnTo>
                    <a:pt x="1213" y="1189"/>
                  </a:lnTo>
                  <a:lnTo>
                    <a:pt x="1113" y="1186"/>
                  </a:lnTo>
                  <a:lnTo>
                    <a:pt x="1012" y="1103"/>
                  </a:lnTo>
                  <a:lnTo>
                    <a:pt x="1047" y="283"/>
                  </a:lnTo>
                  <a:lnTo>
                    <a:pt x="0" y="222"/>
                  </a:lnTo>
                  <a:lnTo>
                    <a:pt x="2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07"/>
            <p:cNvSpPr>
              <a:spLocks noChangeAspect="1"/>
            </p:cNvSpPr>
            <p:nvPr/>
          </p:nvSpPr>
          <p:spPr bwMode="auto">
            <a:xfrm>
              <a:off x="6396151" y="2281843"/>
              <a:ext cx="564609" cy="674519"/>
            </a:xfrm>
            <a:custGeom>
              <a:avLst/>
              <a:gdLst>
                <a:gd name="T0" fmla="*/ 3037 w 2254"/>
                <a:gd name="T1" fmla="*/ 102570 h 2445"/>
                <a:gd name="T2" fmla="*/ 22343 w 2254"/>
                <a:gd name="T3" fmla="*/ 164640 h 2445"/>
                <a:gd name="T4" fmla="*/ 24946 w 2254"/>
                <a:gd name="T5" fmla="*/ 244979 h 2445"/>
                <a:gd name="T6" fmla="*/ 38396 w 2254"/>
                <a:gd name="T7" fmla="*/ 309251 h 2445"/>
                <a:gd name="T8" fmla="*/ 20608 w 2254"/>
                <a:gd name="T9" fmla="*/ 342487 h 2445"/>
                <a:gd name="T10" fmla="*/ 45988 w 2254"/>
                <a:gd name="T11" fmla="*/ 366919 h 2445"/>
                <a:gd name="T12" fmla="*/ 44470 w 2254"/>
                <a:gd name="T13" fmla="*/ 538162 h 2445"/>
                <a:gd name="T14" fmla="*/ 401095 w 2254"/>
                <a:gd name="T15" fmla="*/ 531119 h 2445"/>
                <a:gd name="T16" fmla="*/ 395238 w 2254"/>
                <a:gd name="T17" fmla="*/ 497662 h 2445"/>
                <a:gd name="T18" fmla="*/ 357059 w 2254"/>
                <a:gd name="T19" fmla="*/ 467948 h 2445"/>
                <a:gd name="T20" fmla="*/ 338187 w 2254"/>
                <a:gd name="T21" fmla="*/ 447258 h 2445"/>
                <a:gd name="T22" fmla="*/ 289595 w 2254"/>
                <a:gd name="T23" fmla="*/ 416883 h 2445"/>
                <a:gd name="T24" fmla="*/ 291331 w 2254"/>
                <a:gd name="T25" fmla="*/ 367139 h 2445"/>
                <a:gd name="T26" fmla="*/ 280268 w 2254"/>
                <a:gd name="T27" fmla="*/ 335003 h 2445"/>
                <a:gd name="T28" fmla="*/ 319965 w 2254"/>
                <a:gd name="T29" fmla="*/ 287020 h 2445"/>
                <a:gd name="T30" fmla="*/ 317796 w 2254"/>
                <a:gd name="T31" fmla="*/ 239477 h 2445"/>
                <a:gd name="T32" fmla="*/ 383524 w 2254"/>
                <a:gd name="T33" fmla="*/ 190613 h 2445"/>
                <a:gd name="T34" fmla="*/ 398926 w 2254"/>
                <a:gd name="T35" fmla="*/ 162659 h 2445"/>
                <a:gd name="T36" fmla="*/ 488950 w 2254"/>
                <a:gd name="T37" fmla="*/ 115336 h 2445"/>
                <a:gd name="T38" fmla="*/ 448602 w 2254"/>
                <a:gd name="T39" fmla="*/ 97507 h 2445"/>
                <a:gd name="T40" fmla="*/ 413677 w 2254"/>
                <a:gd name="T41" fmla="*/ 101029 h 2445"/>
                <a:gd name="T42" fmla="*/ 405651 w 2254"/>
                <a:gd name="T43" fmla="*/ 87823 h 2445"/>
                <a:gd name="T44" fmla="*/ 340139 w 2254"/>
                <a:gd name="T45" fmla="*/ 86502 h 2445"/>
                <a:gd name="T46" fmla="*/ 297405 w 2254"/>
                <a:gd name="T47" fmla="*/ 73516 h 2445"/>
                <a:gd name="T48" fmla="*/ 206730 w 2254"/>
                <a:gd name="T49" fmla="*/ 65152 h 2445"/>
                <a:gd name="T50" fmla="*/ 193064 w 2254"/>
                <a:gd name="T51" fmla="*/ 48203 h 2445"/>
                <a:gd name="T52" fmla="*/ 157054 w 2254"/>
                <a:gd name="T53" fmla="*/ 33676 h 2445"/>
                <a:gd name="T54" fmla="*/ 150329 w 2254"/>
                <a:gd name="T55" fmla="*/ 0 h 2445"/>
                <a:gd name="T56" fmla="*/ 127769 w 2254"/>
                <a:gd name="T57" fmla="*/ 0 h 2445"/>
                <a:gd name="T58" fmla="*/ 127769 w 2254"/>
                <a:gd name="T59" fmla="*/ 24652 h 2445"/>
                <a:gd name="T60" fmla="*/ 0 w 2254"/>
                <a:gd name="T61" fmla="*/ 24652 h 2445"/>
                <a:gd name="T62" fmla="*/ 3037 w 2254"/>
                <a:gd name="T63" fmla="*/ 102570 h 24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254" h="2445">
                  <a:moveTo>
                    <a:pt x="14" y="466"/>
                  </a:moveTo>
                  <a:lnTo>
                    <a:pt x="103" y="748"/>
                  </a:lnTo>
                  <a:lnTo>
                    <a:pt x="115" y="1113"/>
                  </a:lnTo>
                  <a:lnTo>
                    <a:pt x="177" y="1405"/>
                  </a:lnTo>
                  <a:lnTo>
                    <a:pt x="95" y="1556"/>
                  </a:lnTo>
                  <a:lnTo>
                    <a:pt x="212" y="1667"/>
                  </a:lnTo>
                  <a:lnTo>
                    <a:pt x="205" y="2445"/>
                  </a:lnTo>
                  <a:lnTo>
                    <a:pt x="1849" y="2413"/>
                  </a:lnTo>
                  <a:lnTo>
                    <a:pt x="1822" y="2261"/>
                  </a:lnTo>
                  <a:lnTo>
                    <a:pt x="1646" y="2126"/>
                  </a:lnTo>
                  <a:lnTo>
                    <a:pt x="1559" y="2032"/>
                  </a:lnTo>
                  <a:lnTo>
                    <a:pt x="1335" y="1894"/>
                  </a:lnTo>
                  <a:lnTo>
                    <a:pt x="1343" y="1668"/>
                  </a:lnTo>
                  <a:lnTo>
                    <a:pt x="1292" y="1522"/>
                  </a:lnTo>
                  <a:lnTo>
                    <a:pt x="1475" y="1304"/>
                  </a:lnTo>
                  <a:lnTo>
                    <a:pt x="1465" y="1088"/>
                  </a:lnTo>
                  <a:lnTo>
                    <a:pt x="1768" y="866"/>
                  </a:lnTo>
                  <a:lnTo>
                    <a:pt x="1839" y="739"/>
                  </a:lnTo>
                  <a:lnTo>
                    <a:pt x="2254" y="524"/>
                  </a:lnTo>
                  <a:lnTo>
                    <a:pt x="2068" y="443"/>
                  </a:lnTo>
                  <a:lnTo>
                    <a:pt x="1907" y="459"/>
                  </a:lnTo>
                  <a:lnTo>
                    <a:pt x="1870" y="399"/>
                  </a:lnTo>
                  <a:lnTo>
                    <a:pt x="1568" y="393"/>
                  </a:lnTo>
                  <a:lnTo>
                    <a:pt x="1371" y="334"/>
                  </a:lnTo>
                  <a:lnTo>
                    <a:pt x="953" y="296"/>
                  </a:lnTo>
                  <a:lnTo>
                    <a:pt x="890" y="219"/>
                  </a:lnTo>
                  <a:lnTo>
                    <a:pt x="724" y="153"/>
                  </a:lnTo>
                  <a:lnTo>
                    <a:pt x="693" y="0"/>
                  </a:lnTo>
                  <a:lnTo>
                    <a:pt x="589" y="0"/>
                  </a:lnTo>
                  <a:lnTo>
                    <a:pt x="589" y="112"/>
                  </a:lnTo>
                  <a:lnTo>
                    <a:pt x="0" y="112"/>
                  </a:lnTo>
                  <a:lnTo>
                    <a:pt x="14" y="466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8"/>
            <p:cNvSpPr>
              <a:spLocks noChangeAspect="1"/>
            </p:cNvSpPr>
            <p:nvPr/>
          </p:nvSpPr>
          <p:spPr bwMode="auto">
            <a:xfrm>
              <a:off x="6436480" y="2946413"/>
              <a:ext cx="513281" cy="364120"/>
            </a:xfrm>
            <a:custGeom>
              <a:avLst/>
              <a:gdLst>
                <a:gd name="T0" fmla="*/ 859 w 2069"/>
                <a:gd name="T1" fmla="*/ 27875 h 1334"/>
                <a:gd name="T2" fmla="*/ 9668 w 2069"/>
                <a:gd name="T3" fmla="*/ 44644 h 1334"/>
                <a:gd name="T4" fmla="*/ 3867 w 2069"/>
                <a:gd name="T5" fmla="*/ 61195 h 1334"/>
                <a:gd name="T6" fmla="*/ 9023 w 2069"/>
                <a:gd name="T7" fmla="*/ 101265 h 1334"/>
                <a:gd name="T8" fmla="*/ 29862 w 2069"/>
                <a:gd name="T9" fmla="*/ 158758 h 1334"/>
                <a:gd name="T10" fmla="*/ 30292 w 2069"/>
                <a:gd name="T11" fmla="*/ 176398 h 1334"/>
                <a:gd name="T12" fmla="*/ 44257 w 2069"/>
                <a:gd name="T13" fmla="*/ 203184 h 1334"/>
                <a:gd name="T14" fmla="*/ 50702 w 2069"/>
                <a:gd name="T15" fmla="*/ 246957 h 1334"/>
                <a:gd name="T16" fmla="*/ 47264 w 2069"/>
                <a:gd name="T17" fmla="*/ 260241 h 1334"/>
                <a:gd name="T18" fmla="*/ 55428 w 2069"/>
                <a:gd name="T19" fmla="*/ 274614 h 1334"/>
                <a:gd name="T20" fmla="*/ 342667 w 2069"/>
                <a:gd name="T21" fmla="*/ 268081 h 1334"/>
                <a:gd name="T22" fmla="*/ 363506 w 2069"/>
                <a:gd name="T23" fmla="*/ 290512 h 1334"/>
                <a:gd name="T24" fmla="*/ 393583 w 2069"/>
                <a:gd name="T25" fmla="*/ 224744 h 1334"/>
                <a:gd name="T26" fmla="*/ 384345 w 2069"/>
                <a:gd name="T27" fmla="*/ 199264 h 1334"/>
                <a:gd name="T28" fmla="*/ 433973 w 2069"/>
                <a:gd name="T29" fmla="*/ 160500 h 1334"/>
                <a:gd name="T30" fmla="*/ 444500 w 2069"/>
                <a:gd name="T31" fmla="*/ 131536 h 1334"/>
                <a:gd name="T32" fmla="*/ 407978 w 2069"/>
                <a:gd name="T33" fmla="*/ 90377 h 1334"/>
                <a:gd name="T34" fmla="*/ 370811 w 2069"/>
                <a:gd name="T35" fmla="*/ 46822 h 1334"/>
                <a:gd name="T36" fmla="*/ 363506 w 2069"/>
                <a:gd name="T37" fmla="*/ 0 h 1334"/>
                <a:gd name="T38" fmla="*/ 10312 w 2069"/>
                <a:gd name="T39" fmla="*/ 6969 h 1334"/>
                <a:gd name="T40" fmla="*/ 0 w 2069"/>
                <a:gd name="T41" fmla="*/ 6098 h 1334"/>
                <a:gd name="T42" fmla="*/ 859 w 2069"/>
                <a:gd name="T43" fmla="*/ 27875 h 133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69" h="1334">
                  <a:moveTo>
                    <a:pt x="4" y="128"/>
                  </a:moveTo>
                  <a:lnTo>
                    <a:pt x="45" y="205"/>
                  </a:lnTo>
                  <a:lnTo>
                    <a:pt x="18" y="281"/>
                  </a:lnTo>
                  <a:lnTo>
                    <a:pt x="42" y="465"/>
                  </a:lnTo>
                  <a:lnTo>
                    <a:pt x="139" y="729"/>
                  </a:lnTo>
                  <a:lnTo>
                    <a:pt x="141" y="810"/>
                  </a:lnTo>
                  <a:lnTo>
                    <a:pt x="206" y="933"/>
                  </a:lnTo>
                  <a:lnTo>
                    <a:pt x="236" y="1134"/>
                  </a:lnTo>
                  <a:lnTo>
                    <a:pt x="220" y="1195"/>
                  </a:lnTo>
                  <a:lnTo>
                    <a:pt x="258" y="1261"/>
                  </a:lnTo>
                  <a:lnTo>
                    <a:pt x="1595" y="1231"/>
                  </a:lnTo>
                  <a:lnTo>
                    <a:pt x="1692" y="1334"/>
                  </a:lnTo>
                  <a:lnTo>
                    <a:pt x="1832" y="1032"/>
                  </a:lnTo>
                  <a:lnTo>
                    <a:pt x="1789" y="915"/>
                  </a:lnTo>
                  <a:lnTo>
                    <a:pt x="2020" y="737"/>
                  </a:lnTo>
                  <a:lnTo>
                    <a:pt x="2069" y="604"/>
                  </a:lnTo>
                  <a:lnTo>
                    <a:pt x="1899" y="415"/>
                  </a:lnTo>
                  <a:lnTo>
                    <a:pt x="1726" y="215"/>
                  </a:lnTo>
                  <a:lnTo>
                    <a:pt x="1692" y="0"/>
                  </a:lnTo>
                  <a:lnTo>
                    <a:pt x="48" y="32"/>
                  </a:lnTo>
                  <a:lnTo>
                    <a:pt x="0" y="28"/>
                  </a:lnTo>
                  <a:lnTo>
                    <a:pt x="4" y="128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9"/>
            <p:cNvSpPr>
              <a:spLocks noChangeAspect="1"/>
            </p:cNvSpPr>
            <p:nvPr/>
          </p:nvSpPr>
          <p:spPr bwMode="auto">
            <a:xfrm>
              <a:off x="6502473" y="3282677"/>
              <a:ext cx="571942" cy="535239"/>
            </a:xfrm>
            <a:custGeom>
              <a:avLst/>
              <a:gdLst>
                <a:gd name="T0" fmla="*/ 29933 w 2300"/>
                <a:gd name="T1" fmla="*/ 62290 h 1947"/>
                <a:gd name="T2" fmla="*/ 45223 w 2300"/>
                <a:gd name="T3" fmla="*/ 74792 h 1947"/>
                <a:gd name="T4" fmla="*/ 53837 w 2300"/>
                <a:gd name="T5" fmla="*/ 71941 h 1947"/>
                <a:gd name="T6" fmla="*/ 63312 w 2300"/>
                <a:gd name="T7" fmla="*/ 86855 h 1947"/>
                <a:gd name="T8" fmla="*/ 55129 w 2300"/>
                <a:gd name="T9" fmla="*/ 86855 h 1947"/>
                <a:gd name="T10" fmla="*/ 46084 w 2300"/>
                <a:gd name="T11" fmla="*/ 106156 h 1947"/>
                <a:gd name="T12" fmla="*/ 68265 w 2300"/>
                <a:gd name="T13" fmla="*/ 137740 h 1947"/>
                <a:gd name="T14" fmla="*/ 84632 w 2300"/>
                <a:gd name="T15" fmla="*/ 142346 h 1947"/>
                <a:gd name="T16" fmla="*/ 82478 w 2300"/>
                <a:gd name="T17" fmla="*/ 341718 h 1947"/>
                <a:gd name="T18" fmla="*/ 84201 w 2300"/>
                <a:gd name="T19" fmla="*/ 389971 h 1947"/>
                <a:gd name="T20" fmla="*/ 413683 w 2300"/>
                <a:gd name="T21" fmla="*/ 379662 h 1947"/>
                <a:gd name="T22" fmla="*/ 417129 w 2300"/>
                <a:gd name="T23" fmla="*/ 409053 h 1947"/>
                <a:gd name="T24" fmla="*/ 404208 w 2300"/>
                <a:gd name="T25" fmla="*/ 427038 h 1947"/>
                <a:gd name="T26" fmla="*/ 454599 w 2300"/>
                <a:gd name="T27" fmla="*/ 424845 h 1947"/>
                <a:gd name="T28" fmla="*/ 462782 w 2300"/>
                <a:gd name="T29" fmla="*/ 409053 h 1947"/>
                <a:gd name="T30" fmla="*/ 463644 w 2300"/>
                <a:gd name="T31" fmla="*/ 389971 h 1947"/>
                <a:gd name="T32" fmla="*/ 475488 w 2300"/>
                <a:gd name="T33" fmla="*/ 376811 h 1947"/>
                <a:gd name="T34" fmla="*/ 479364 w 2300"/>
                <a:gd name="T35" fmla="*/ 362993 h 1947"/>
                <a:gd name="T36" fmla="*/ 492070 w 2300"/>
                <a:gd name="T37" fmla="*/ 360800 h 1947"/>
                <a:gd name="T38" fmla="*/ 495300 w 2300"/>
                <a:gd name="T39" fmla="*/ 332506 h 1947"/>
                <a:gd name="T40" fmla="*/ 477857 w 2300"/>
                <a:gd name="T41" fmla="*/ 328558 h 1947"/>
                <a:gd name="T42" fmla="*/ 465797 w 2300"/>
                <a:gd name="T43" fmla="*/ 306844 h 1947"/>
                <a:gd name="T44" fmla="*/ 447493 w 2300"/>
                <a:gd name="T45" fmla="*/ 256179 h 1947"/>
                <a:gd name="T46" fmla="*/ 427465 w 2300"/>
                <a:gd name="T47" fmla="*/ 248502 h 1947"/>
                <a:gd name="T48" fmla="*/ 403346 w 2300"/>
                <a:gd name="T49" fmla="*/ 228982 h 1947"/>
                <a:gd name="T50" fmla="*/ 394948 w 2300"/>
                <a:gd name="T51" fmla="*/ 202443 h 1947"/>
                <a:gd name="T52" fmla="*/ 408730 w 2300"/>
                <a:gd name="T53" fmla="*/ 162305 h 1947"/>
                <a:gd name="T54" fmla="*/ 397101 w 2300"/>
                <a:gd name="T55" fmla="*/ 153971 h 1947"/>
                <a:gd name="T56" fmla="*/ 368029 w 2300"/>
                <a:gd name="T57" fmla="*/ 154409 h 1947"/>
                <a:gd name="T58" fmla="*/ 362646 w 2300"/>
                <a:gd name="T59" fmla="*/ 128747 h 1947"/>
                <a:gd name="T60" fmla="*/ 314839 w 2300"/>
                <a:gd name="T61" fmla="*/ 79179 h 1947"/>
                <a:gd name="T62" fmla="*/ 303425 w 2300"/>
                <a:gd name="T63" fmla="*/ 38383 h 1947"/>
                <a:gd name="T64" fmla="*/ 308809 w 2300"/>
                <a:gd name="T65" fmla="*/ 22591 h 1947"/>
                <a:gd name="T66" fmla="*/ 287920 w 2300"/>
                <a:gd name="T67" fmla="*/ 0 h 1947"/>
                <a:gd name="T68" fmla="*/ 0 w 2300"/>
                <a:gd name="T69" fmla="*/ 6580 h 1947"/>
                <a:gd name="T70" fmla="*/ 29933 w 2300"/>
                <a:gd name="T71" fmla="*/ 62290 h 194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300" h="1947">
                  <a:moveTo>
                    <a:pt x="139" y="284"/>
                  </a:moveTo>
                  <a:lnTo>
                    <a:pt x="210" y="341"/>
                  </a:lnTo>
                  <a:lnTo>
                    <a:pt x="250" y="328"/>
                  </a:lnTo>
                  <a:lnTo>
                    <a:pt x="294" y="396"/>
                  </a:lnTo>
                  <a:lnTo>
                    <a:pt x="256" y="396"/>
                  </a:lnTo>
                  <a:lnTo>
                    <a:pt x="214" y="484"/>
                  </a:lnTo>
                  <a:lnTo>
                    <a:pt x="317" y="628"/>
                  </a:lnTo>
                  <a:lnTo>
                    <a:pt x="393" y="649"/>
                  </a:lnTo>
                  <a:lnTo>
                    <a:pt x="383" y="1558"/>
                  </a:lnTo>
                  <a:lnTo>
                    <a:pt x="391" y="1778"/>
                  </a:lnTo>
                  <a:lnTo>
                    <a:pt x="1921" y="1731"/>
                  </a:lnTo>
                  <a:lnTo>
                    <a:pt x="1937" y="1865"/>
                  </a:lnTo>
                  <a:lnTo>
                    <a:pt x="1877" y="1947"/>
                  </a:lnTo>
                  <a:lnTo>
                    <a:pt x="2111" y="1937"/>
                  </a:lnTo>
                  <a:lnTo>
                    <a:pt x="2149" y="1865"/>
                  </a:lnTo>
                  <a:lnTo>
                    <a:pt x="2153" y="1778"/>
                  </a:lnTo>
                  <a:lnTo>
                    <a:pt x="2208" y="1718"/>
                  </a:lnTo>
                  <a:lnTo>
                    <a:pt x="2226" y="1655"/>
                  </a:lnTo>
                  <a:lnTo>
                    <a:pt x="2285" y="1645"/>
                  </a:lnTo>
                  <a:lnTo>
                    <a:pt x="2300" y="1516"/>
                  </a:lnTo>
                  <a:lnTo>
                    <a:pt x="2219" y="1498"/>
                  </a:lnTo>
                  <a:lnTo>
                    <a:pt x="2163" y="1399"/>
                  </a:lnTo>
                  <a:lnTo>
                    <a:pt x="2078" y="1168"/>
                  </a:lnTo>
                  <a:lnTo>
                    <a:pt x="1985" y="1133"/>
                  </a:lnTo>
                  <a:lnTo>
                    <a:pt x="1873" y="1044"/>
                  </a:lnTo>
                  <a:lnTo>
                    <a:pt x="1834" y="923"/>
                  </a:lnTo>
                  <a:lnTo>
                    <a:pt x="1898" y="740"/>
                  </a:lnTo>
                  <a:lnTo>
                    <a:pt x="1844" y="702"/>
                  </a:lnTo>
                  <a:lnTo>
                    <a:pt x="1709" y="704"/>
                  </a:lnTo>
                  <a:lnTo>
                    <a:pt x="1684" y="587"/>
                  </a:lnTo>
                  <a:lnTo>
                    <a:pt x="1462" y="361"/>
                  </a:lnTo>
                  <a:lnTo>
                    <a:pt x="1409" y="175"/>
                  </a:lnTo>
                  <a:lnTo>
                    <a:pt x="1434" y="103"/>
                  </a:lnTo>
                  <a:lnTo>
                    <a:pt x="1337" y="0"/>
                  </a:lnTo>
                  <a:lnTo>
                    <a:pt x="0" y="30"/>
                  </a:lnTo>
                  <a:lnTo>
                    <a:pt x="139" y="28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0"/>
            <p:cNvSpPr>
              <a:spLocks noChangeAspect="1"/>
            </p:cNvSpPr>
            <p:nvPr/>
          </p:nvSpPr>
          <p:spPr bwMode="auto">
            <a:xfrm>
              <a:off x="6597797" y="3760213"/>
              <a:ext cx="434455" cy="415855"/>
            </a:xfrm>
            <a:custGeom>
              <a:avLst/>
              <a:gdLst>
                <a:gd name="T0" fmla="*/ 15299 w 1746"/>
                <a:gd name="T1" fmla="*/ 113352 h 1525"/>
                <a:gd name="T2" fmla="*/ 12067 w 1746"/>
                <a:gd name="T3" fmla="*/ 273698 h 1525"/>
                <a:gd name="T4" fmla="*/ 20040 w 1746"/>
                <a:gd name="T5" fmla="*/ 283053 h 1525"/>
                <a:gd name="T6" fmla="*/ 46545 w 1746"/>
                <a:gd name="T7" fmla="*/ 282401 h 1525"/>
                <a:gd name="T8" fmla="*/ 47622 w 1746"/>
                <a:gd name="T9" fmla="*/ 331788 h 1525"/>
                <a:gd name="T10" fmla="*/ 271942 w 1746"/>
                <a:gd name="T11" fmla="*/ 328525 h 1525"/>
                <a:gd name="T12" fmla="*/ 267202 w 1746"/>
                <a:gd name="T13" fmla="*/ 278049 h 1525"/>
                <a:gd name="T14" fmla="*/ 285733 w 1746"/>
                <a:gd name="T15" fmla="*/ 223223 h 1525"/>
                <a:gd name="T16" fmla="*/ 314177 w 1746"/>
                <a:gd name="T17" fmla="*/ 185366 h 1525"/>
                <a:gd name="T18" fmla="*/ 312238 w 1746"/>
                <a:gd name="T19" fmla="*/ 174705 h 1525"/>
                <a:gd name="T20" fmla="*/ 332924 w 1746"/>
                <a:gd name="T21" fmla="*/ 140112 h 1525"/>
                <a:gd name="T22" fmla="*/ 343914 w 1746"/>
                <a:gd name="T23" fmla="*/ 102909 h 1525"/>
                <a:gd name="T24" fmla="*/ 340036 w 1746"/>
                <a:gd name="T25" fmla="*/ 100080 h 1525"/>
                <a:gd name="T26" fmla="*/ 358783 w 1746"/>
                <a:gd name="T27" fmla="*/ 85721 h 1525"/>
                <a:gd name="T28" fmla="*/ 376237 w 1746"/>
                <a:gd name="T29" fmla="*/ 51998 h 1525"/>
                <a:gd name="T30" fmla="*/ 370634 w 1746"/>
                <a:gd name="T31" fmla="*/ 44819 h 1525"/>
                <a:gd name="T32" fmla="*/ 320211 w 1746"/>
                <a:gd name="T33" fmla="*/ 46994 h 1525"/>
                <a:gd name="T34" fmla="*/ 333140 w 1746"/>
                <a:gd name="T35" fmla="*/ 29154 h 1525"/>
                <a:gd name="T36" fmla="*/ 329692 w 1746"/>
                <a:gd name="T37" fmla="*/ 0 h 1525"/>
                <a:gd name="T38" fmla="*/ 0 w 1746"/>
                <a:gd name="T39" fmla="*/ 10226 h 1525"/>
                <a:gd name="T40" fmla="*/ 15299 w 1746"/>
                <a:gd name="T41" fmla="*/ 113352 h 15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46" h="1525">
                  <a:moveTo>
                    <a:pt x="71" y="521"/>
                  </a:moveTo>
                  <a:lnTo>
                    <a:pt x="56" y="1258"/>
                  </a:lnTo>
                  <a:lnTo>
                    <a:pt x="93" y="1301"/>
                  </a:lnTo>
                  <a:lnTo>
                    <a:pt x="216" y="1298"/>
                  </a:lnTo>
                  <a:lnTo>
                    <a:pt x="221" y="1525"/>
                  </a:lnTo>
                  <a:lnTo>
                    <a:pt x="1262" y="1510"/>
                  </a:lnTo>
                  <a:lnTo>
                    <a:pt x="1240" y="1278"/>
                  </a:lnTo>
                  <a:lnTo>
                    <a:pt x="1326" y="1026"/>
                  </a:lnTo>
                  <a:lnTo>
                    <a:pt x="1458" y="852"/>
                  </a:lnTo>
                  <a:lnTo>
                    <a:pt x="1449" y="803"/>
                  </a:lnTo>
                  <a:lnTo>
                    <a:pt x="1545" y="644"/>
                  </a:lnTo>
                  <a:lnTo>
                    <a:pt x="1596" y="473"/>
                  </a:lnTo>
                  <a:lnTo>
                    <a:pt x="1578" y="460"/>
                  </a:lnTo>
                  <a:lnTo>
                    <a:pt x="1665" y="394"/>
                  </a:lnTo>
                  <a:lnTo>
                    <a:pt x="1746" y="239"/>
                  </a:lnTo>
                  <a:lnTo>
                    <a:pt x="1720" y="206"/>
                  </a:lnTo>
                  <a:lnTo>
                    <a:pt x="1486" y="216"/>
                  </a:lnTo>
                  <a:lnTo>
                    <a:pt x="1546" y="134"/>
                  </a:lnTo>
                  <a:lnTo>
                    <a:pt x="1530" y="0"/>
                  </a:lnTo>
                  <a:lnTo>
                    <a:pt x="0" y="47"/>
                  </a:lnTo>
                  <a:lnTo>
                    <a:pt x="71" y="521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11"/>
            <p:cNvSpPr>
              <a:spLocks noChangeAspect="1"/>
            </p:cNvSpPr>
            <p:nvPr/>
          </p:nvSpPr>
          <p:spPr bwMode="auto">
            <a:xfrm>
              <a:off x="6652791" y="4174077"/>
              <a:ext cx="494949" cy="455649"/>
            </a:xfrm>
            <a:custGeom>
              <a:avLst/>
              <a:gdLst>
                <a:gd name="T0" fmla="*/ 0 w 1981"/>
                <a:gd name="T1" fmla="*/ 3267 h 1669"/>
                <a:gd name="T2" fmla="*/ 4976 w 1981"/>
                <a:gd name="T3" fmla="*/ 101285 h 1669"/>
                <a:gd name="T4" fmla="*/ 43490 w 1981"/>
                <a:gd name="T5" fmla="*/ 172294 h 1669"/>
                <a:gd name="T6" fmla="*/ 29426 w 1981"/>
                <a:gd name="T7" fmla="*/ 229362 h 1669"/>
                <a:gd name="T8" fmla="*/ 32022 w 1981"/>
                <a:gd name="T9" fmla="*/ 276629 h 1669"/>
                <a:gd name="T10" fmla="*/ 14497 w 1981"/>
                <a:gd name="T11" fmla="*/ 299935 h 1669"/>
                <a:gd name="T12" fmla="*/ 21420 w 1981"/>
                <a:gd name="T13" fmla="*/ 307559 h 1669"/>
                <a:gd name="T14" fmla="*/ 78325 w 1981"/>
                <a:gd name="T15" fmla="*/ 300371 h 1669"/>
                <a:gd name="T16" fmla="*/ 149727 w 1981"/>
                <a:gd name="T17" fmla="*/ 319321 h 1669"/>
                <a:gd name="T18" fmla="*/ 172013 w 1981"/>
                <a:gd name="T19" fmla="*/ 300806 h 1669"/>
                <a:gd name="T20" fmla="*/ 241250 w 1981"/>
                <a:gd name="T21" fmla="*/ 329341 h 1669"/>
                <a:gd name="T22" fmla="*/ 246660 w 1981"/>
                <a:gd name="T23" fmla="*/ 345241 h 1669"/>
                <a:gd name="T24" fmla="*/ 273706 w 1981"/>
                <a:gd name="T25" fmla="*/ 358093 h 1669"/>
                <a:gd name="T26" fmla="*/ 286688 w 1981"/>
                <a:gd name="T27" fmla="*/ 343063 h 1669"/>
                <a:gd name="T28" fmla="*/ 320225 w 1981"/>
                <a:gd name="T29" fmla="*/ 355697 h 1669"/>
                <a:gd name="T30" fmla="*/ 340347 w 1981"/>
                <a:gd name="T31" fmla="*/ 345241 h 1669"/>
                <a:gd name="T32" fmla="*/ 337101 w 1981"/>
                <a:gd name="T33" fmla="*/ 324113 h 1669"/>
                <a:gd name="T34" fmla="*/ 392708 w 1981"/>
                <a:gd name="T35" fmla="*/ 343063 h 1669"/>
                <a:gd name="T36" fmla="*/ 390544 w 1981"/>
                <a:gd name="T37" fmla="*/ 363538 h 1669"/>
                <a:gd name="T38" fmla="*/ 428625 w 1981"/>
                <a:gd name="T39" fmla="*/ 337182 h 1669"/>
                <a:gd name="T40" fmla="*/ 394006 w 1981"/>
                <a:gd name="T41" fmla="*/ 333261 h 1669"/>
                <a:gd name="T42" fmla="*/ 368691 w 1981"/>
                <a:gd name="T43" fmla="*/ 306034 h 1669"/>
                <a:gd name="T44" fmla="*/ 400497 w 1981"/>
                <a:gd name="T45" fmla="*/ 272708 h 1669"/>
                <a:gd name="T46" fmla="*/ 400497 w 1981"/>
                <a:gd name="T47" fmla="*/ 252887 h 1669"/>
                <a:gd name="T48" fmla="*/ 365229 w 1981"/>
                <a:gd name="T49" fmla="*/ 280985 h 1669"/>
                <a:gd name="T50" fmla="*/ 348136 w 1981"/>
                <a:gd name="T51" fmla="*/ 272708 h 1669"/>
                <a:gd name="T52" fmla="*/ 363498 w 1981"/>
                <a:gd name="T53" fmla="*/ 256154 h 1669"/>
                <a:gd name="T54" fmla="*/ 324336 w 1981"/>
                <a:gd name="T55" fmla="*/ 267916 h 1669"/>
                <a:gd name="T56" fmla="*/ 299237 w 1981"/>
                <a:gd name="T57" fmla="*/ 257243 h 1669"/>
                <a:gd name="T58" fmla="*/ 305944 w 1981"/>
                <a:gd name="T59" fmla="*/ 240035 h 1669"/>
                <a:gd name="T60" fmla="*/ 371720 w 1981"/>
                <a:gd name="T61" fmla="*/ 252669 h 1669"/>
                <a:gd name="T62" fmla="*/ 345540 w 1981"/>
                <a:gd name="T63" fmla="*/ 209541 h 1669"/>
                <a:gd name="T64" fmla="*/ 349867 w 1981"/>
                <a:gd name="T65" fmla="*/ 178393 h 1669"/>
                <a:gd name="T66" fmla="*/ 199059 w 1981"/>
                <a:gd name="T67" fmla="*/ 184056 h 1669"/>
                <a:gd name="T68" fmla="*/ 217017 w 1981"/>
                <a:gd name="T69" fmla="*/ 116968 h 1669"/>
                <a:gd name="T70" fmla="*/ 242981 w 1981"/>
                <a:gd name="T71" fmla="*/ 81900 h 1669"/>
                <a:gd name="T72" fmla="*/ 234759 w 1981"/>
                <a:gd name="T73" fmla="*/ 72533 h 1669"/>
                <a:gd name="T74" fmla="*/ 225239 w 1981"/>
                <a:gd name="T75" fmla="*/ 0 h 1669"/>
                <a:gd name="T76" fmla="*/ 0 w 1981"/>
                <a:gd name="T77" fmla="*/ 3267 h 166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981" h="1669">
                  <a:moveTo>
                    <a:pt x="0" y="15"/>
                  </a:moveTo>
                  <a:lnTo>
                    <a:pt x="23" y="465"/>
                  </a:lnTo>
                  <a:lnTo>
                    <a:pt x="201" y="791"/>
                  </a:lnTo>
                  <a:lnTo>
                    <a:pt x="136" y="1053"/>
                  </a:lnTo>
                  <a:lnTo>
                    <a:pt x="148" y="1270"/>
                  </a:lnTo>
                  <a:lnTo>
                    <a:pt x="67" y="1377"/>
                  </a:lnTo>
                  <a:lnTo>
                    <a:pt x="99" y="1412"/>
                  </a:lnTo>
                  <a:lnTo>
                    <a:pt x="362" y="1379"/>
                  </a:lnTo>
                  <a:lnTo>
                    <a:pt x="692" y="1466"/>
                  </a:lnTo>
                  <a:lnTo>
                    <a:pt x="795" y="1381"/>
                  </a:lnTo>
                  <a:lnTo>
                    <a:pt x="1115" y="1512"/>
                  </a:lnTo>
                  <a:lnTo>
                    <a:pt x="1140" y="1585"/>
                  </a:lnTo>
                  <a:lnTo>
                    <a:pt x="1265" y="1644"/>
                  </a:lnTo>
                  <a:lnTo>
                    <a:pt x="1325" y="1575"/>
                  </a:lnTo>
                  <a:lnTo>
                    <a:pt x="1480" y="1633"/>
                  </a:lnTo>
                  <a:lnTo>
                    <a:pt x="1573" y="1585"/>
                  </a:lnTo>
                  <a:lnTo>
                    <a:pt x="1558" y="1488"/>
                  </a:lnTo>
                  <a:lnTo>
                    <a:pt x="1815" y="1575"/>
                  </a:lnTo>
                  <a:lnTo>
                    <a:pt x="1805" y="1669"/>
                  </a:lnTo>
                  <a:lnTo>
                    <a:pt x="1981" y="1548"/>
                  </a:lnTo>
                  <a:lnTo>
                    <a:pt x="1821" y="1530"/>
                  </a:lnTo>
                  <a:lnTo>
                    <a:pt x="1704" y="1405"/>
                  </a:lnTo>
                  <a:lnTo>
                    <a:pt x="1851" y="1252"/>
                  </a:lnTo>
                  <a:lnTo>
                    <a:pt x="1851" y="1161"/>
                  </a:lnTo>
                  <a:lnTo>
                    <a:pt x="1688" y="1290"/>
                  </a:lnTo>
                  <a:lnTo>
                    <a:pt x="1609" y="1252"/>
                  </a:lnTo>
                  <a:lnTo>
                    <a:pt x="1680" y="1176"/>
                  </a:lnTo>
                  <a:lnTo>
                    <a:pt x="1499" y="1230"/>
                  </a:lnTo>
                  <a:lnTo>
                    <a:pt x="1383" y="1181"/>
                  </a:lnTo>
                  <a:lnTo>
                    <a:pt x="1414" y="1102"/>
                  </a:lnTo>
                  <a:lnTo>
                    <a:pt x="1718" y="1160"/>
                  </a:lnTo>
                  <a:lnTo>
                    <a:pt x="1597" y="962"/>
                  </a:lnTo>
                  <a:lnTo>
                    <a:pt x="1617" y="819"/>
                  </a:lnTo>
                  <a:lnTo>
                    <a:pt x="920" y="845"/>
                  </a:lnTo>
                  <a:lnTo>
                    <a:pt x="1003" y="537"/>
                  </a:lnTo>
                  <a:lnTo>
                    <a:pt x="1123" y="376"/>
                  </a:lnTo>
                  <a:lnTo>
                    <a:pt x="1085" y="333"/>
                  </a:lnTo>
                  <a:lnTo>
                    <a:pt x="1041" y="0"/>
                  </a:lnTo>
                  <a:lnTo>
                    <a:pt x="0" y="15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12"/>
            <p:cNvSpPr>
              <a:spLocks noChangeAspect="1"/>
            </p:cNvSpPr>
            <p:nvPr/>
          </p:nvSpPr>
          <p:spPr bwMode="auto">
            <a:xfrm>
              <a:off x="6902099" y="2470867"/>
              <a:ext cx="494949" cy="268614"/>
            </a:xfrm>
            <a:custGeom>
              <a:avLst/>
              <a:gdLst>
                <a:gd name="T0" fmla="*/ 154479 w 1970"/>
                <a:gd name="T1" fmla="*/ 140044 h 984"/>
                <a:gd name="T2" fmla="*/ 160136 w 1970"/>
                <a:gd name="T3" fmla="*/ 153330 h 984"/>
                <a:gd name="T4" fmla="*/ 175149 w 1970"/>
                <a:gd name="T5" fmla="*/ 157686 h 984"/>
                <a:gd name="T6" fmla="*/ 196036 w 1970"/>
                <a:gd name="T7" fmla="*/ 214313 h 984"/>
                <a:gd name="T8" fmla="*/ 233894 w 1970"/>
                <a:gd name="T9" fmla="*/ 136777 h 984"/>
                <a:gd name="T10" fmla="*/ 253694 w 1970"/>
                <a:gd name="T11" fmla="*/ 139608 h 984"/>
                <a:gd name="T12" fmla="*/ 277845 w 1970"/>
                <a:gd name="T13" fmla="*/ 127847 h 984"/>
                <a:gd name="T14" fmla="*/ 319619 w 1970"/>
                <a:gd name="T15" fmla="*/ 127847 h 984"/>
                <a:gd name="T16" fmla="*/ 333979 w 1970"/>
                <a:gd name="T17" fmla="*/ 109334 h 984"/>
                <a:gd name="T18" fmla="*/ 413177 w 1970"/>
                <a:gd name="T19" fmla="*/ 111948 h 984"/>
                <a:gd name="T20" fmla="*/ 428625 w 1970"/>
                <a:gd name="T21" fmla="*/ 99751 h 984"/>
                <a:gd name="T22" fmla="*/ 403169 w 1970"/>
                <a:gd name="T23" fmla="*/ 69695 h 984"/>
                <a:gd name="T24" fmla="*/ 353779 w 1970"/>
                <a:gd name="T25" fmla="*/ 70784 h 984"/>
                <a:gd name="T26" fmla="*/ 314615 w 1970"/>
                <a:gd name="T27" fmla="*/ 66428 h 984"/>
                <a:gd name="T28" fmla="*/ 265225 w 1970"/>
                <a:gd name="T29" fmla="*/ 66428 h 984"/>
                <a:gd name="T30" fmla="*/ 248254 w 1970"/>
                <a:gd name="T31" fmla="*/ 90822 h 984"/>
                <a:gd name="T32" fmla="*/ 223233 w 1970"/>
                <a:gd name="T33" fmla="*/ 76447 h 984"/>
                <a:gd name="T34" fmla="*/ 196689 w 1970"/>
                <a:gd name="T35" fmla="*/ 78625 h 984"/>
                <a:gd name="T36" fmla="*/ 187333 w 1970"/>
                <a:gd name="T37" fmla="*/ 53143 h 984"/>
                <a:gd name="T38" fmla="*/ 131198 w 1970"/>
                <a:gd name="T39" fmla="*/ 49222 h 984"/>
                <a:gd name="T40" fmla="*/ 125541 w 1970"/>
                <a:gd name="T41" fmla="*/ 39204 h 984"/>
                <a:gd name="T42" fmla="*/ 150128 w 1970"/>
                <a:gd name="T43" fmla="*/ 12197 h 984"/>
                <a:gd name="T44" fmla="*/ 170362 w 1970"/>
                <a:gd name="T45" fmla="*/ 10236 h 984"/>
                <a:gd name="T46" fmla="*/ 150128 w 1970"/>
                <a:gd name="T47" fmla="*/ 0 h 984"/>
                <a:gd name="T48" fmla="*/ 119014 w 1970"/>
                <a:gd name="T49" fmla="*/ 8059 h 984"/>
                <a:gd name="T50" fmla="*/ 65926 w 1970"/>
                <a:gd name="T51" fmla="*/ 60983 h 984"/>
                <a:gd name="T52" fmla="*/ 39816 w 1970"/>
                <a:gd name="T53" fmla="*/ 65339 h 984"/>
                <a:gd name="T54" fmla="*/ 0 w 1970"/>
                <a:gd name="T55" fmla="*/ 92346 h 984"/>
                <a:gd name="T56" fmla="*/ 154479 w 1970"/>
                <a:gd name="T57" fmla="*/ 140044 h 98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970" h="984">
                  <a:moveTo>
                    <a:pt x="710" y="643"/>
                  </a:moveTo>
                  <a:lnTo>
                    <a:pt x="736" y="704"/>
                  </a:lnTo>
                  <a:lnTo>
                    <a:pt x="805" y="724"/>
                  </a:lnTo>
                  <a:lnTo>
                    <a:pt x="901" y="984"/>
                  </a:lnTo>
                  <a:lnTo>
                    <a:pt x="1075" y="628"/>
                  </a:lnTo>
                  <a:lnTo>
                    <a:pt x="1166" y="641"/>
                  </a:lnTo>
                  <a:lnTo>
                    <a:pt x="1277" y="587"/>
                  </a:lnTo>
                  <a:lnTo>
                    <a:pt x="1469" y="587"/>
                  </a:lnTo>
                  <a:lnTo>
                    <a:pt x="1535" y="502"/>
                  </a:lnTo>
                  <a:lnTo>
                    <a:pt x="1899" y="514"/>
                  </a:lnTo>
                  <a:lnTo>
                    <a:pt x="1970" y="458"/>
                  </a:lnTo>
                  <a:lnTo>
                    <a:pt x="1853" y="320"/>
                  </a:lnTo>
                  <a:lnTo>
                    <a:pt x="1626" y="325"/>
                  </a:lnTo>
                  <a:lnTo>
                    <a:pt x="1446" y="305"/>
                  </a:lnTo>
                  <a:lnTo>
                    <a:pt x="1219" y="305"/>
                  </a:lnTo>
                  <a:lnTo>
                    <a:pt x="1141" y="417"/>
                  </a:lnTo>
                  <a:lnTo>
                    <a:pt x="1026" y="351"/>
                  </a:lnTo>
                  <a:lnTo>
                    <a:pt x="904" y="361"/>
                  </a:lnTo>
                  <a:lnTo>
                    <a:pt x="861" y="244"/>
                  </a:lnTo>
                  <a:lnTo>
                    <a:pt x="603" y="226"/>
                  </a:lnTo>
                  <a:lnTo>
                    <a:pt x="577" y="180"/>
                  </a:lnTo>
                  <a:lnTo>
                    <a:pt x="690" y="56"/>
                  </a:lnTo>
                  <a:lnTo>
                    <a:pt x="783" y="47"/>
                  </a:lnTo>
                  <a:lnTo>
                    <a:pt x="690" y="0"/>
                  </a:lnTo>
                  <a:lnTo>
                    <a:pt x="547" y="37"/>
                  </a:lnTo>
                  <a:lnTo>
                    <a:pt x="303" y="280"/>
                  </a:lnTo>
                  <a:lnTo>
                    <a:pt x="183" y="300"/>
                  </a:lnTo>
                  <a:lnTo>
                    <a:pt x="0" y="424"/>
                  </a:lnTo>
                  <a:lnTo>
                    <a:pt x="710" y="643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13"/>
            <p:cNvSpPr>
              <a:spLocks noChangeAspect="1"/>
            </p:cNvSpPr>
            <p:nvPr/>
          </p:nvSpPr>
          <p:spPr bwMode="auto">
            <a:xfrm>
              <a:off x="7219233" y="2639994"/>
              <a:ext cx="333633" cy="485495"/>
            </a:xfrm>
            <a:custGeom>
              <a:avLst/>
              <a:gdLst>
                <a:gd name="T0" fmla="*/ 33138 w 1334"/>
                <a:gd name="T1" fmla="*/ 322500 h 1768"/>
                <a:gd name="T2" fmla="*/ 28156 w 1334"/>
                <a:gd name="T3" fmla="*/ 257868 h 1768"/>
                <a:gd name="T4" fmla="*/ 4332 w 1334"/>
                <a:gd name="T5" fmla="*/ 209230 h 1768"/>
                <a:gd name="T6" fmla="*/ 14728 w 1334"/>
                <a:gd name="T7" fmla="*/ 111297 h 1768"/>
                <a:gd name="T8" fmla="*/ 56745 w 1334"/>
                <a:gd name="T9" fmla="*/ 59154 h 1768"/>
                <a:gd name="T10" fmla="*/ 54146 w 1334"/>
                <a:gd name="T11" fmla="*/ 98371 h 1768"/>
                <a:gd name="T12" fmla="*/ 66708 w 1334"/>
                <a:gd name="T13" fmla="*/ 89608 h 1768"/>
                <a:gd name="T14" fmla="*/ 66275 w 1334"/>
                <a:gd name="T15" fmla="*/ 58278 h 1768"/>
                <a:gd name="T16" fmla="*/ 82519 w 1334"/>
                <a:gd name="T17" fmla="*/ 39655 h 1768"/>
                <a:gd name="T18" fmla="*/ 87284 w 1334"/>
                <a:gd name="T19" fmla="*/ 5258 h 1768"/>
                <a:gd name="T20" fmla="*/ 102012 w 1334"/>
                <a:gd name="T21" fmla="*/ 0 h 1768"/>
                <a:gd name="T22" fmla="*/ 189079 w 1334"/>
                <a:gd name="T23" fmla="*/ 30453 h 1768"/>
                <a:gd name="T24" fmla="*/ 197309 w 1334"/>
                <a:gd name="T25" fmla="*/ 56087 h 1768"/>
                <a:gd name="T26" fmla="*/ 208572 w 1334"/>
                <a:gd name="T27" fmla="*/ 78872 h 1768"/>
                <a:gd name="T28" fmla="*/ 211604 w 1334"/>
                <a:gd name="T29" fmla="*/ 122252 h 1768"/>
                <a:gd name="T30" fmla="*/ 181499 w 1334"/>
                <a:gd name="T31" fmla="*/ 157963 h 1768"/>
                <a:gd name="T32" fmla="*/ 180199 w 1334"/>
                <a:gd name="T33" fmla="*/ 186007 h 1768"/>
                <a:gd name="T34" fmla="*/ 197309 w 1334"/>
                <a:gd name="T35" fmla="*/ 195209 h 1768"/>
                <a:gd name="T36" fmla="*/ 220917 w 1334"/>
                <a:gd name="T37" fmla="*/ 157525 h 1768"/>
                <a:gd name="T38" fmla="*/ 243659 w 1334"/>
                <a:gd name="T39" fmla="*/ 143942 h 1768"/>
                <a:gd name="T40" fmla="*/ 259686 w 1334"/>
                <a:gd name="T41" fmla="*/ 152486 h 1768"/>
                <a:gd name="T42" fmla="*/ 288925 w 1334"/>
                <a:gd name="T43" fmla="*/ 237712 h 1768"/>
                <a:gd name="T44" fmla="*/ 268566 w 1334"/>
                <a:gd name="T45" fmla="*/ 274081 h 1768"/>
                <a:gd name="T46" fmla="*/ 264018 w 1334"/>
                <a:gd name="T47" fmla="*/ 300372 h 1768"/>
                <a:gd name="T48" fmla="*/ 251889 w 1334"/>
                <a:gd name="T49" fmla="*/ 309135 h 1768"/>
                <a:gd name="T50" fmla="*/ 251456 w 1334"/>
                <a:gd name="T51" fmla="*/ 333016 h 1768"/>
                <a:gd name="T52" fmla="*/ 235645 w 1334"/>
                <a:gd name="T53" fmla="*/ 363469 h 1768"/>
                <a:gd name="T54" fmla="*/ 141214 w 1334"/>
                <a:gd name="T55" fmla="*/ 377272 h 1768"/>
                <a:gd name="T56" fmla="*/ 138831 w 1334"/>
                <a:gd name="T57" fmla="*/ 371795 h 1768"/>
                <a:gd name="T58" fmla="*/ 0 w 1334"/>
                <a:gd name="T59" fmla="*/ 387350 h 1768"/>
                <a:gd name="T60" fmla="*/ 33138 w 1334"/>
                <a:gd name="T61" fmla="*/ 322500 h 176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334" h="1768">
                  <a:moveTo>
                    <a:pt x="153" y="1472"/>
                  </a:moveTo>
                  <a:lnTo>
                    <a:pt x="130" y="1177"/>
                  </a:lnTo>
                  <a:lnTo>
                    <a:pt x="20" y="955"/>
                  </a:lnTo>
                  <a:lnTo>
                    <a:pt x="68" y="508"/>
                  </a:lnTo>
                  <a:lnTo>
                    <a:pt x="262" y="270"/>
                  </a:lnTo>
                  <a:lnTo>
                    <a:pt x="250" y="449"/>
                  </a:lnTo>
                  <a:lnTo>
                    <a:pt x="308" y="409"/>
                  </a:lnTo>
                  <a:lnTo>
                    <a:pt x="306" y="266"/>
                  </a:lnTo>
                  <a:lnTo>
                    <a:pt x="381" y="181"/>
                  </a:lnTo>
                  <a:lnTo>
                    <a:pt x="403" y="24"/>
                  </a:lnTo>
                  <a:lnTo>
                    <a:pt x="471" y="0"/>
                  </a:lnTo>
                  <a:lnTo>
                    <a:pt x="873" y="139"/>
                  </a:lnTo>
                  <a:lnTo>
                    <a:pt x="911" y="256"/>
                  </a:lnTo>
                  <a:lnTo>
                    <a:pt x="963" y="360"/>
                  </a:lnTo>
                  <a:lnTo>
                    <a:pt x="977" y="558"/>
                  </a:lnTo>
                  <a:lnTo>
                    <a:pt x="838" y="721"/>
                  </a:lnTo>
                  <a:lnTo>
                    <a:pt x="832" y="849"/>
                  </a:lnTo>
                  <a:lnTo>
                    <a:pt x="911" y="891"/>
                  </a:lnTo>
                  <a:lnTo>
                    <a:pt x="1020" y="719"/>
                  </a:lnTo>
                  <a:lnTo>
                    <a:pt x="1125" y="657"/>
                  </a:lnTo>
                  <a:lnTo>
                    <a:pt x="1199" y="696"/>
                  </a:lnTo>
                  <a:lnTo>
                    <a:pt x="1334" y="1085"/>
                  </a:lnTo>
                  <a:lnTo>
                    <a:pt x="1240" y="1251"/>
                  </a:lnTo>
                  <a:lnTo>
                    <a:pt x="1219" y="1371"/>
                  </a:lnTo>
                  <a:lnTo>
                    <a:pt x="1163" y="1411"/>
                  </a:lnTo>
                  <a:lnTo>
                    <a:pt x="1161" y="1520"/>
                  </a:lnTo>
                  <a:lnTo>
                    <a:pt x="1088" y="1659"/>
                  </a:lnTo>
                  <a:lnTo>
                    <a:pt x="652" y="1722"/>
                  </a:lnTo>
                  <a:lnTo>
                    <a:pt x="641" y="1697"/>
                  </a:lnTo>
                  <a:lnTo>
                    <a:pt x="0" y="1768"/>
                  </a:lnTo>
                  <a:lnTo>
                    <a:pt x="153" y="147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14"/>
            <p:cNvSpPr>
              <a:spLocks noChangeAspect="1"/>
            </p:cNvSpPr>
            <p:nvPr/>
          </p:nvSpPr>
          <p:spPr bwMode="auto">
            <a:xfrm>
              <a:off x="6720617" y="2546476"/>
              <a:ext cx="454620" cy="513351"/>
            </a:xfrm>
            <a:custGeom>
              <a:avLst/>
              <a:gdLst>
                <a:gd name="T0" fmla="*/ 10948 w 1834"/>
                <a:gd name="T1" fmla="*/ 155914 h 1873"/>
                <a:gd name="T2" fmla="*/ 9231 w 1834"/>
                <a:gd name="T3" fmla="*/ 205334 h 1873"/>
                <a:gd name="T4" fmla="*/ 57316 w 1834"/>
                <a:gd name="T5" fmla="*/ 235511 h 1873"/>
                <a:gd name="T6" fmla="*/ 75992 w 1834"/>
                <a:gd name="T7" fmla="*/ 256066 h 1873"/>
                <a:gd name="T8" fmla="*/ 113774 w 1834"/>
                <a:gd name="T9" fmla="*/ 285587 h 1873"/>
                <a:gd name="T10" fmla="*/ 119570 w 1834"/>
                <a:gd name="T11" fmla="*/ 318826 h 1873"/>
                <a:gd name="T12" fmla="*/ 126868 w 1834"/>
                <a:gd name="T13" fmla="*/ 365840 h 1873"/>
                <a:gd name="T14" fmla="*/ 164006 w 1834"/>
                <a:gd name="T15" fmla="*/ 409575 h 1873"/>
                <a:gd name="T16" fmla="*/ 359139 w 1834"/>
                <a:gd name="T17" fmla="*/ 396892 h 1873"/>
                <a:gd name="T18" fmla="*/ 347976 w 1834"/>
                <a:gd name="T19" fmla="*/ 333914 h 1873"/>
                <a:gd name="T20" fmla="*/ 365579 w 1834"/>
                <a:gd name="T21" fmla="*/ 238573 h 1873"/>
                <a:gd name="T22" fmla="*/ 364720 w 1834"/>
                <a:gd name="T23" fmla="*/ 212113 h 1873"/>
                <a:gd name="T24" fmla="*/ 393700 w 1834"/>
                <a:gd name="T25" fmla="*/ 137108 h 1873"/>
                <a:gd name="T26" fmla="*/ 385972 w 1834"/>
                <a:gd name="T27" fmla="*/ 134484 h 1873"/>
                <a:gd name="T28" fmla="*/ 368369 w 1834"/>
                <a:gd name="T29" fmla="*/ 177125 h 1873"/>
                <a:gd name="T30" fmla="*/ 352484 w 1834"/>
                <a:gd name="T31" fmla="*/ 179749 h 1873"/>
                <a:gd name="T32" fmla="*/ 345400 w 1834"/>
                <a:gd name="T33" fmla="*/ 198337 h 1873"/>
                <a:gd name="T34" fmla="*/ 328870 w 1834"/>
                <a:gd name="T35" fmla="*/ 210801 h 1873"/>
                <a:gd name="T36" fmla="*/ 340892 w 1834"/>
                <a:gd name="T37" fmla="*/ 170784 h 1873"/>
                <a:gd name="T38" fmla="*/ 352484 w 1834"/>
                <a:gd name="T39" fmla="*/ 155695 h 1873"/>
                <a:gd name="T40" fmla="*/ 331876 w 1834"/>
                <a:gd name="T41" fmla="*/ 98840 h 1873"/>
                <a:gd name="T42" fmla="*/ 317064 w 1834"/>
                <a:gd name="T43" fmla="*/ 94467 h 1873"/>
                <a:gd name="T44" fmla="*/ 311482 w 1834"/>
                <a:gd name="T45" fmla="*/ 81128 h 1873"/>
                <a:gd name="T46" fmla="*/ 159069 w 1834"/>
                <a:gd name="T47" fmla="*/ 33238 h 1873"/>
                <a:gd name="T48" fmla="*/ 140607 w 1834"/>
                <a:gd name="T49" fmla="*/ 24273 h 1873"/>
                <a:gd name="T50" fmla="*/ 129444 w 1834"/>
                <a:gd name="T51" fmla="*/ 32801 h 1873"/>
                <a:gd name="T52" fmla="*/ 125580 w 1834"/>
                <a:gd name="T53" fmla="*/ 30614 h 1873"/>
                <a:gd name="T54" fmla="*/ 132020 w 1834"/>
                <a:gd name="T55" fmla="*/ 13776 h 1873"/>
                <a:gd name="T56" fmla="*/ 135455 w 1834"/>
                <a:gd name="T57" fmla="*/ 2187 h 1873"/>
                <a:gd name="T58" fmla="*/ 130088 w 1834"/>
                <a:gd name="T59" fmla="*/ 0 h 1873"/>
                <a:gd name="T60" fmla="*/ 67835 w 1834"/>
                <a:gd name="T61" fmla="*/ 26678 h 1873"/>
                <a:gd name="T62" fmla="*/ 61180 w 1834"/>
                <a:gd name="T63" fmla="*/ 26897 h 1873"/>
                <a:gd name="T64" fmla="*/ 48729 w 1834"/>
                <a:gd name="T65" fmla="*/ 21211 h 1873"/>
                <a:gd name="T66" fmla="*/ 37137 w 1834"/>
                <a:gd name="T67" fmla="*/ 29084 h 1873"/>
                <a:gd name="T68" fmla="*/ 39284 w 1834"/>
                <a:gd name="T69" fmla="*/ 76317 h 1873"/>
                <a:gd name="T70" fmla="*/ 0 w 1834"/>
                <a:gd name="T71" fmla="*/ 123988 h 1873"/>
                <a:gd name="T72" fmla="*/ 10948 w 1834"/>
                <a:gd name="T73" fmla="*/ 155914 h 18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834" h="1873">
                  <a:moveTo>
                    <a:pt x="51" y="713"/>
                  </a:moveTo>
                  <a:lnTo>
                    <a:pt x="43" y="939"/>
                  </a:lnTo>
                  <a:lnTo>
                    <a:pt x="267" y="1077"/>
                  </a:lnTo>
                  <a:lnTo>
                    <a:pt x="354" y="1171"/>
                  </a:lnTo>
                  <a:lnTo>
                    <a:pt x="530" y="1306"/>
                  </a:lnTo>
                  <a:lnTo>
                    <a:pt x="557" y="1458"/>
                  </a:lnTo>
                  <a:lnTo>
                    <a:pt x="591" y="1673"/>
                  </a:lnTo>
                  <a:lnTo>
                    <a:pt x="764" y="1873"/>
                  </a:lnTo>
                  <a:lnTo>
                    <a:pt x="1673" y="1815"/>
                  </a:lnTo>
                  <a:lnTo>
                    <a:pt x="1621" y="1527"/>
                  </a:lnTo>
                  <a:lnTo>
                    <a:pt x="1703" y="1091"/>
                  </a:lnTo>
                  <a:lnTo>
                    <a:pt x="1699" y="970"/>
                  </a:lnTo>
                  <a:lnTo>
                    <a:pt x="1834" y="627"/>
                  </a:lnTo>
                  <a:lnTo>
                    <a:pt x="1798" y="615"/>
                  </a:lnTo>
                  <a:lnTo>
                    <a:pt x="1716" y="810"/>
                  </a:lnTo>
                  <a:lnTo>
                    <a:pt x="1642" y="822"/>
                  </a:lnTo>
                  <a:lnTo>
                    <a:pt x="1609" y="907"/>
                  </a:lnTo>
                  <a:lnTo>
                    <a:pt x="1532" y="964"/>
                  </a:lnTo>
                  <a:lnTo>
                    <a:pt x="1588" y="781"/>
                  </a:lnTo>
                  <a:lnTo>
                    <a:pt x="1642" y="712"/>
                  </a:lnTo>
                  <a:lnTo>
                    <a:pt x="1546" y="452"/>
                  </a:lnTo>
                  <a:lnTo>
                    <a:pt x="1477" y="432"/>
                  </a:lnTo>
                  <a:lnTo>
                    <a:pt x="1451" y="371"/>
                  </a:lnTo>
                  <a:lnTo>
                    <a:pt x="741" y="152"/>
                  </a:lnTo>
                  <a:lnTo>
                    <a:pt x="655" y="111"/>
                  </a:lnTo>
                  <a:lnTo>
                    <a:pt x="603" y="150"/>
                  </a:lnTo>
                  <a:lnTo>
                    <a:pt x="585" y="140"/>
                  </a:lnTo>
                  <a:lnTo>
                    <a:pt x="615" y="63"/>
                  </a:lnTo>
                  <a:lnTo>
                    <a:pt x="631" y="10"/>
                  </a:lnTo>
                  <a:lnTo>
                    <a:pt x="606" y="0"/>
                  </a:lnTo>
                  <a:lnTo>
                    <a:pt x="316" y="122"/>
                  </a:lnTo>
                  <a:lnTo>
                    <a:pt x="285" y="123"/>
                  </a:lnTo>
                  <a:lnTo>
                    <a:pt x="227" y="97"/>
                  </a:lnTo>
                  <a:lnTo>
                    <a:pt x="173" y="133"/>
                  </a:lnTo>
                  <a:lnTo>
                    <a:pt x="183" y="349"/>
                  </a:lnTo>
                  <a:lnTo>
                    <a:pt x="0" y="567"/>
                  </a:lnTo>
                  <a:lnTo>
                    <a:pt x="51" y="713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15"/>
            <p:cNvSpPr>
              <a:spLocks noChangeAspect="1"/>
            </p:cNvSpPr>
            <p:nvPr/>
          </p:nvSpPr>
          <p:spPr bwMode="auto">
            <a:xfrm>
              <a:off x="6852603" y="3043909"/>
              <a:ext cx="337299" cy="654623"/>
            </a:xfrm>
            <a:custGeom>
              <a:avLst/>
              <a:gdLst>
                <a:gd name="T0" fmla="*/ 5373 w 1359"/>
                <a:gd name="T1" fmla="*/ 214401 h 2380"/>
                <a:gd name="T2" fmla="*/ 35465 w 1359"/>
                <a:gd name="T3" fmla="*/ 148128 h 2380"/>
                <a:gd name="T4" fmla="*/ 26222 w 1359"/>
                <a:gd name="T5" fmla="*/ 122452 h 2380"/>
                <a:gd name="T6" fmla="*/ 75873 w 1359"/>
                <a:gd name="T7" fmla="*/ 83391 h 2380"/>
                <a:gd name="T8" fmla="*/ 86405 w 1359"/>
                <a:gd name="T9" fmla="*/ 54204 h 2380"/>
                <a:gd name="T10" fmla="*/ 49865 w 1359"/>
                <a:gd name="T11" fmla="*/ 12728 h 2380"/>
                <a:gd name="T12" fmla="*/ 245244 w 1359"/>
                <a:gd name="T13" fmla="*/ 0 h 2380"/>
                <a:gd name="T14" fmla="*/ 249542 w 1359"/>
                <a:gd name="T15" fmla="*/ 31381 h 2380"/>
                <a:gd name="T16" fmla="*/ 269961 w 1359"/>
                <a:gd name="T17" fmla="*/ 69785 h 2380"/>
                <a:gd name="T18" fmla="*/ 286297 w 1359"/>
                <a:gd name="T19" fmla="*/ 268825 h 2380"/>
                <a:gd name="T20" fmla="*/ 282858 w 1359"/>
                <a:gd name="T21" fmla="*/ 310081 h 2380"/>
                <a:gd name="T22" fmla="*/ 292100 w 1359"/>
                <a:gd name="T23" fmla="*/ 334220 h 2380"/>
                <a:gd name="T24" fmla="*/ 280708 w 1359"/>
                <a:gd name="T25" fmla="*/ 378988 h 2380"/>
                <a:gd name="T26" fmla="*/ 265448 w 1359"/>
                <a:gd name="T27" fmla="*/ 399397 h 2380"/>
                <a:gd name="T28" fmla="*/ 257710 w 1359"/>
                <a:gd name="T29" fmla="*/ 431217 h 2380"/>
                <a:gd name="T30" fmla="*/ 266522 w 1359"/>
                <a:gd name="T31" fmla="*/ 442189 h 2380"/>
                <a:gd name="T32" fmla="*/ 259000 w 1359"/>
                <a:gd name="T33" fmla="*/ 460403 h 2380"/>
                <a:gd name="T34" fmla="*/ 262654 w 1359"/>
                <a:gd name="T35" fmla="*/ 467865 h 2380"/>
                <a:gd name="T36" fmla="*/ 239225 w 1359"/>
                <a:gd name="T37" fmla="*/ 476643 h 2380"/>
                <a:gd name="T38" fmla="*/ 234712 w 1359"/>
                <a:gd name="T39" fmla="*/ 509999 h 2380"/>
                <a:gd name="T40" fmla="*/ 201396 w 1359"/>
                <a:gd name="T41" fmla="*/ 498807 h 2380"/>
                <a:gd name="T42" fmla="*/ 183772 w 1359"/>
                <a:gd name="T43" fmla="*/ 522288 h 2380"/>
                <a:gd name="T44" fmla="*/ 174099 w 1359"/>
                <a:gd name="T45" fmla="*/ 520532 h 2380"/>
                <a:gd name="T46" fmla="*/ 162063 w 1359"/>
                <a:gd name="T47" fmla="*/ 498807 h 2380"/>
                <a:gd name="T48" fmla="*/ 143793 w 1359"/>
                <a:gd name="T49" fmla="*/ 448114 h 2380"/>
                <a:gd name="T50" fmla="*/ 99731 w 1359"/>
                <a:gd name="T51" fmla="*/ 420903 h 2380"/>
                <a:gd name="T52" fmla="*/ 91348 w 1359"/>
                <a:gd name="T53" fmla="*/ 394349 h 2380"/>
                <a:gd name="T54" fmla="*/ 105104 w 1359"/>
                <a:gd name="T55" fmla="*/ 354190 h 2380"/>
                <a:gd name="T56" fmla="*/ 93498 w 1359"/>
                <a:gd name="T57" fmla="*/ 345851 h 2380"/>
                <a:gd name="T58" fmla="*/ 64481 w 1359"/>
                <a:gd name="T59" fmla="*/ 346290 h 2380"/>
                <a:gd name="T60" fmla="*/ 59108 w 1359"/>
                <a:gd name="T61" fmla="*/ 320615 h 2380"/>
                <a:gd name="T62" fmla="*/ 11392 w 1359"/>
                <a:gd name="T63" fmla="*/ 271019 h 2380"/>
                <a:gd name="T64" fmla="*/ 0 w 1359"/>
                <a:gd name="T65" fmla="*/ 230202 h 2380"/>
                <a:gd name="T66" fmla="*/ 5373 w 1359"/>
                <a:gd name="T67" fmla="*/ 214401 h 238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359" h="2380">
                  <a:moveTo>
                    <a:pt x="25" y="977"/>
                  </a:moveTo>
                  <a:lnTo>
                    <a:pt x="165" y="675"/>
                  </a:lnTo>
                  <a:lnTo>
                    <a:pt x="122" y="558"/>
                  </a:lnTo>
                  <a:lnTo>
                    <a:pt x="353" y="380"/>
                  </a:lnTo>
                  <a:lnTo>
                    <a:pt x="402" y="247"/>
                  </a:lnTo>
                  <a:lnTo>
                    <a:pt x="232" y="58"/>
                  </a:lnTo>
                  <a:lnTo>
                    <a:pt x="1141" y="0"/>
                  </a:lnTo>
                  <a:lnTo>
                    <a:pt x="1161" y="143"/>
                  </a:lnTo>
                  <a:lnTo>
                    <a:pt x="1256" y="318"/>
                  </a:lnTo>
                  <a:lnTo>
                    <a:pt x="1332" y="1225"/>
                  </a:lnTo>
                  <a:lnTo>
                    <a:pt x="1316" y="1413"/>
                  </a:lnTo>
                  <a:lnTo>
                    <a:pt x="1359" y="1523"/>
                  </a:lnTo>
                  <a:lnTo>
                    <a:pt x="1306" y="1727"/>
                  </a:lnTo>
                  <a:lnTo>
                    <a:pt x="1235" y="1820"/>
                  </a:lnTo>
                  <a:lnTo>
                    <a:pt x="1199" y="1965"/>
                  </a:lnTo>
                  <a:lnTo>
                    <a:pt x="1240" y="2015"/>
                  </a:lnTo>
                  <a:lnTo>
                    <a:pt x="1205" y="2098"/>
                  </a:lnTo>
                  <a:lnTo>
                    <a:pt x="1222" y="2132"/>
                  </a:lnTo>
                  <a:lnTo>
                    <a:pt x="1113" y="2172"/>
                  </a:lnTo>
                  <a:lnTo>
                    <a:pt x="1092" y="2324"/>
                  </a:lnTo>
                  <a:lnTo>
                    <a:pt x="937" y="2273"/>
                  </a:lnTo>
                  <a:lnTo>
                    <a:pt x="855" y="2380"/>
                  </a:lnTo>
                  <a:lnTo>
                    <a:pt x="810" y="2372"/>
                  </a:lnTo>
                  <a:lnTo>
                    <a:pt x="754" y="2273"/>
                  </a:lnTo>
                  <a:lnTo>
                    <a:pt x="669" y="2042"/>
                  </a:lnTo>
                  <a:lnTo>
                    <a:pt x="464" y="1918"/>
                  </a:lnTo>
                  <a:lnTo>
                    <a:pt x="425" y="1797"/>
                  </a:lnTo>
                  <a:lnTo>
                    <a:pt x="489" y="1614"/>
                  </a:lnTo>
                  <a:lnTo>
                    <a:pt x="435" y="1576"/>
                  </a:lnTo>
                  <a:lnTo>
                    <a:pt x="300" y="1578"/>
                  </a:lnTo>
                  <a:lnTo>
                    <a:pt x="275" y="1461"/>
                  </a:lnTo>
                  <a:lnTo>
                    <a:pt x="53" y="1235"/>
                  </a:lnTo>
                  <a:lnTo>
                    <a:pt x="0" y="1049"/>
                  </a:lnTo>
                  <a:lnTo>
                    <a:pt x="25" y="977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16"/>
            <p:cNvSpPr>
              <a:spLocks noChangeAspect="1"/>
            </p:cNvSpPr>
            <p:nvPr/>
          </p:nvSpPr>
          <p:spPr bwMode="auto">
            <a:xfrm>
              <a:off x="7151407" y="3103601"/>
              <a:ext cx="267639" cy="491465"/>
            </a:xfrm>
            <a:custGeom>
              <a:avLst/>
              <a:gdLst>
                <a:gd name="T0" fmla="*/ 7560 w 1073"/>
                <a:gd name="T1" fmla="*/ 392113 h 1790"/>
                <a:gd name="T2" fmla="*/ 13824 w 1073"/>
                <a:gd name="T3" fmla="*/ 381379 h 1790"/>
                <a:gd name="T4" fmla="*/ 59402 w 1073"/>
                <a:gd name="T5" fmla="*/ 378531 h 1790"/>
                <a:gd name="T6" fmla="*/ 95043 w 1073"/>
                <a:gd name="T7" fmla="*/ 366483 h 1790"/>
                <a:gd name="T8" fmla="*/ 130900 w 1073"/>
                <a:gd name="T9" fmla="*/ 343920 h 1790"/>
                <a:gd name="T10" fmla="*/ 160709 w 1073"/>
                <a:gd name="T11" fmla="*/ 343044 h 1790"/>
                <a:gd name="T12" fmla="*/ 195270 w 1073"/>
                <a:gd name="T13" fmla="*/ 286089 h 1790"/>
                <a:gd name="T14" fmla="*/ 205638 w 1073"/>
                <a:gd name="T15" fmla="*/ 289813 h 1790"/>
                <a:gd name="T16" fmla="*/ 231775 w 1073"/>
                <a:gd name="T17" fmla="*/ 270755 h 1790"/>
                <a:gd name="T18" fmla="*/ 224863 w 1073"/>
                <a:gd name="T19" fmla="*/ 255859 h 1790"/>
                <a:gd name="T20" fmla="*/ 228319 w 1073"/>
                <a:gd name="T21" fmla="*/ 247316 h 1790"/>
                <a:gd name="T22" fmla="*/ 201966 w 1073"/>
                <a:gd name="T23" fmla="*/ 5476 h 1790"/>
                <a:gd name="T24" fmla="*/ 199590 w 1073"/>
                <a:gd name="T25" fmla="*/ 0 h 1790"/>
                <a:gd name="T26" fmla="*/ 61130 w 1073"/>
                <a:gd name="T27" fmla="*/ 15553 h 1790"/>
                <a:gd name="T28" fmla="*/ 34777 w 1073"/>
                <a:gd name="T29" fmla="*/ 29573 h 1790"/>
                <a:gd name="T30" fmla="*/ 12312 w 1073"/>
                <a:gd name="T31" fmla="*/ 22125 h 1790"/>
                <a:gd name="T32" fmla="*/ 28729 w 1073"/>
                <a:gd name="T33" fmla="*/ 220810 h 1790"/>
                <a:gd name="T34" fmla="*/ 25273 w 1073"/>
                <a:gd name="T35" fmla="*/ 261993 h 1790"/>
                <a:gd name="T36" fmla="*/ 34561 w 1073"/>
                <a:gd name="T37" fmla="*/ 286089 h 1790"/>
                <a:gd name="T38" fmla="*/ 23113 w 1073"/>
                <a:gd name="T39" fmla="*/ 330777 h 1790"/>
                <a:gd name="T40" fmla="*/ 7776 w 1073"/>
                <a:gd name="T41" fmla="*/ 351149 h 1790"/>
                <a:gd name="T42" fmla="*/ 0 w 1073"/>
                <a:gd name="T43" fmla="*/ 382913 h 1790"/>
                <a:gd name="T44" fmla="*/ 7560 w 1073"/>
                <a:gd name="T45" fmla="*/ 392113 h 17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73" h="1790">
                  <a:moveTo>
                    <a:pt x="35" y="1790"/>
                  </a:moveTo>
                  <a:lnTo>
                    <a:pt x="64" y="1741"/>
                  </a:lnTo>
                  <a:lnTo>
                    <a:pt x="275" y="1728"/>
                  </a:lnTo>
                  <a:lnTo>
                    <a:pt x="440" y="1673"/>
                  </a:lnTo>
                  <a:lnTo>
                    <a:pt x="606" y="1570"/>
                  </a:lnTo>
                  <a:lnTo>
                    <a:pt x="744" y="1566"/>
                  </a:lnTo>
                  <a:lnTo>
                    <a:pt x="904" y="1306"/>
                  </a:lnTo>
                  <a:lnTo>
                    <a:pt x="952" y="1323"/>
                  </a:lnTo>
                  <a:lnTo>
                    <a:pt x="1073" y="1236"/>
                  </a:lnTo>
                  <a:lnTo>
                    <a:pt x="1041" y="1168"/>
                  </a:lnTo>
                  <a:lnTo>
                    <a:pt x="1057" y="1129"/>
                  </a:lnTo>
                  <a:lnTo>
                    <a:pt x="935" y="25"/>
                  </a:lnTo>
                  <a:lnTo>
                    <a:pt x="924" y="0"/>
                  </a:lnTo>
                  <a:lnTo>
                    <a:pt x="283" y="71"/>
                  </a:lnTo>
                  <a:lnTo>
                    <a:pt x="161" y="135"/>
                  </a:lnTo>
                  <a:lnTo>
                    <a:pt x="57" y="101"/>
                  </a:lnTo>
                  <a:lnTo>
                    <a:pt x="133" y="1008"/>
                  </a:lnTo>
                  <a:lnTo>
                    <a:pt x="117" y="1196"/>
                  </a:lnTo>
                  <a:lnTo>
                    <a:pt x="160" y="1306"/>
                  </a:lnTo>
                  <a:lnTo>
                    <a:pt x="107" y="1510"/>
                  </a:lnTo>
                  <a:lnTo>
                    <a:pt x="36" y="1603"/>
                  </a:lnTo>
                  <a:lnTo>
                    <a:pt x="0" y="1748"/>
                  </a:lnTo>
                  <a:lnTo>
                    <a:pt x="35" y="1790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17"/>
            <p:cNvSpPr>
              <a:spLocks noChangeAspect="1"/>
            </p:cNvSpPr>
            <p:nvPr/>
          </p:nvSpPr>
          <p:spPr bwMode="auto">
            <a:xfrm>
              <a:off x="7050583" y="3412011"/>
              <a:ext cx="626936" cy="340244"/>
            </a:xfrm>
            <a:custGeom>
              <a:avLst/>
              <a:gdLst>
                <a:gd name="T0" fmla="*/ 3895 w 2509"/>
                <a:gd name="T1" fmla="*/ 257802 h 1252"/>
                <a:gd name="T2" fmla="*/ 16662 w 2509"/>
                <a:gd name="T3" fmla="*/ 255634 h 1252"/>
                <a:gd name="T4" fmla="*/ 19908 w 2509"/>
                <a:gd name="T5" fmla="*/ 227664 h 1252"/>
                <a:gd name="T6" fmla="*/ 12118 w 2509"/>
                <a:gd name="T7" fmla="*/ 225496 h 1252"/>
                <a:gd name="T8" fmla="*/ 29862 w 2509"/>
                <a:gd name="T9" fmla="*/ 202296 h 1252"/>
                <a:gd name="T10" fmla="*/ 63403 w 2509"/>
                <a:gd name="T11" fmla="*/ 213354 h 1252"/>
                <a:gd name="T12" fmla="*/ 67947 w 2509"/>
                <a:gd name="T13" fmla="*/ 180396 h 1252"/>
                <a:gd name="T14" fmla="*/ 91533 w 2509"/>
                <a:gd name="T15" fmla="*/ 171724 h 1252"/>
                <a:gd name="T16" fmla="*/ 87855 w 2509"/>
                <a:gd name="T17" fmla="*/ 164352 h 1252"/>
                <a:gd name="T18" fmla="*/ 100405 w 2509"/>
                <a:gd name="T19" fmla="*/ 133996 h 1252"/>
                <a:gd name="T20" fmla="*/ 146064 w 2509"/>
                <a:gd name="T21" fmla="*/ 131178 h 1252"/>
                <a:gd name="T22" fmla="*/ 181768 w 2509"/>
                <a:gd name="T23" fmla="*/ 119252 h 1252"/>
                <a:gd name="T24" fmla="*/ 205788 w 2509"/>
                <a:gd name="T25" fmla="*/ 104075 h 1252"/>
                <a:gd name="T26" fmla="*/ 217689 w 2509"/>
                <a:gd name="T27" fmla="*/ 96920 h 1252"/>
                <a:gd name="T28" fmla="*/ 247551 w 2509"/>
                <a:gd name="T29" fmla="*/ 96052 h 1252"/>
                <a:gd name="T30" fmla="*/ 282174 w 2509"/>
                <a:gd name="T31" fmla="*/ 39679 h 1252"/>
                <a:gd name="T32" fmla="*/ 292561 w 2509"/>
                <a:gd name="T33" fmla="*/ 43365 h 1252"/>
                <a:gd name="T34" fmla="*/ 318744 w 2509"/>
                <a:gd name="T35" fmla="*/ 24501 h 1252"/>
                <a:gd name="T36" fmla="*/ 311819 w 2509"/>
                <a:gd name="T37" fmla="*/ 9757 h 1252"/>
                <a:gd name="T38" fmla="*/ 315282 w 2509"/>
                <a:gd name="T39" fmla="*/ 1301 h 1252"/>
                <a:gd name="T40" fmla="*/ 338436 w 2509"/>
                <a:gd name="T41" fmla="*/ 0 h 1252"/>
                <a:gd name="T42" fmla="*/ 353799 w 2509"/>
                <a:gd name="T43" fmla="*/ 5854 h 1252"/>
                <a:gd name="T44" fmla="*/ 401189 w 2509"/>
                <a:gd name="T45" fmla="*/ 33174 h 1252"/>
                <a:gd name="T46" fmla="*/ 434297 w 2509"/>
                <a:gd name="T47" fmla="*/ 31873 h 1252"/>
                <a:gd name="T48" fmla="*/ 450310 w 2509"/>
                <a:gd name="T49" fmla="*/ 21465 h 1252"/>
                <a:gd name="T50" fmla="*/ 487529 w 2509"/>
                <a:gd name="T51" fmla="*/ 44449 h 1252"/>
                <a:gd name="T52" fmla="*/ 499863 w 2509"/>
                <a:gd name="T53" fmla="*/ 89114 h 1252"/>
                <a:gd name="T54" fmla="*/ 542925 w 2509"/>
                <a:gd name="T55" fmla="*/ 120553 h 1252"/>
                <a:gd name="T56" fmla="*/ 521935 w 2509"/>
                <a:gd name="T57" fmla="*/ 144621 h 1252"/>
                <a:gd name="T58" fmla="*/ 484932 w 2509"/>
                <a:gd name="T59" fmla="*/ 179963 h 1252"/>
                <a:gd name="T60" fmla="*/ 484499 w 2509"/>
                <a:gd name="T61" fmla="*/ 188202 h 1252"/>
                <a:gd name="T62" fmla="*/ 430834 w 2509"/>
                <a:gd name="T63" fmla="*/ 222460 h 1252"/>
                <a:gd name="T64" fmla="*/ 130700 w 2509"/>
                <a:gd name="T65" fmla="*/ 250430 h 1252"/>
                <a:gd name="T66" fmla="*/ 98891 w 2509"/>
                <a:gd name="T67" fmla="*/ 248696 h 1252"/>
                <a:gd name="T68" fmla="*/ 100189 w 2509"/>
                <a:gd name="T69" fmla="*/ 264307 h 1252"/>
                <a:gd name="T70" fmla="*/ 0 w 2509"/>
                <a:gd name="T71" fmla="*/ 271462 h 1252"/>
                <a:gd name="T72" fmla="*/ 3895 w 2509"/>
                <a:gd name="T73" fmla="*/ 257802 h 12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509" h="1252">
                  <a:moveTo>
                    <a:pt x="18" y="1189"/>
                  </a:moveTo>
                  <a:lnTo>
                    <a:pt x="77" y="1179"/>
                  </a:lnTo>
                  <a:lnTo>
                    <a:pt x="92" y="1050"/>
                  </a:lnTo>
                  <a:lnTo>
                    <a:pt x="56" y="1040"/>
                  </a:lnTo>
                  <a:lnTo>
                    <a:pt x="138" y="933"/>
                  </a:lnTo>
                  <a:lnTo>
                    <a:pt x="293" y="984"/>
                  </a:lnTo>
                  <a:lnTo>
                    <a:pt x="314" y="832"/>
                  </a:lnTo>
                  <a:lnTo>
                    <a:pt x="423" y="792"/>
                  </a:lnTo>
                  <a:lnTo>
                    <a:pt x="406" y="758"/>
                  </a:lnTo>
                  <a:lnTo>
                    <a:pt x="464" y="618"/>
                  </a:lnTo>
                  <a:lnTo>
                    <a:pt x="675" y="605"/>
                  </a:lnTo>
                  <a:lnTo>
                    <a:pt x="840" y="550"/>
                  </a:lnTo>
                  <a:lnTo>
                    <a:pt x="951" y="480"/>
                  </a:lnTo>
                  <a:lnTo>
                    <a:pt x="1006" y="447"/>
                  </a:lnTo>
                  <a:lnTo>
                    <a:pt x="1144" y="443"/>
                  </a:lnTo>
                  <a:lnTo>
                    <a:pt x="1304" y="183"/>
                  </a:lnTo>
                  <a:lnTo>
                    <a:pt x="1352" y="200"/>
                  </a:lnTo>
                  <a:lnTo>
                    <a:pt x="1473" y="113"/>
                  </a:lnTo>
                  <a:lnTo>
                    <a:pt x="1441" y="45"/>
                  </a:lnTo>
                  <a:lnTo>
                    <a:pt x="1457" y="6"/>
                  </a:lnTo>
                  <a:lnTo>
                    <a:pt x="1564" y="0"/>
                  </a:lnTo>
                  <a:lnTo>
                    <a:pt x="1635" y="27"/>
                  </a:lnTo>
                  <a:lnTo>
                    <a:pt x="1854" y="153"/>
                  </a:lnTo>
                  <a:lnTo>
                    <a:pt x="2007" y="147"/>
                  </a:lnTo>
                  <a:lnTo>
                    <a:pt x="2081" y="99"/>
                  </a:lnTo>
                  <a:lnTo>
                    <a:pt x="2253" y="205"/>
                  </a:lnTo>
                  <a:lnTo>
                    <a:pt x="2310" y="411"/>
                  </a:lnTo>
                  <a:lnTo>
                    <a:pt x="2509" y="556"/>
                  </a:lnTo>
                  <a:lnTo>
                    <a:pt x="2412" y="667"/>
                  </a:lnTo>
                  <a:lnTo>
                    <a:pt x="2241" y="830"/>
                  </a:lnTo>
                  <a:lnTo>
                    <a:pt x="2239" y="868"/>
                  </a:lnTo>
                  <a:lnTo>
                    <a:pt x="1991" y="1026"/>
                  </a:lnTo>
                  <a:lnTo>
                    <a:pt x="604" y="1155"/>
                  </a:lnTo>
                  <a:lnTo>
                    <a:pt x="457" y="1147"/>
                  </a:lnTo>
                  <a:lnTo>
                    <a:pt x="463" y="1219"/>
                  </a:lnTo>
                  <a:lnTo>
                    <a:pt x="0" y="1252"/>
                  </a:lnTo>
                  <a:lnTo>
                    <a:pt x="18" y="1189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18"/>
            <p:cNvSpPr>
              <a:spLocks noChangeAspect="1"/>
            </p:cNvSpPr>
            <p:nvPr/>
          </p:nvSpPr>
          <p:spPr bwMode="auto">
            <a:xfrm>
              <a:off x="6984590" y="3670676"/>
              <a:ext cx="736925" cy="264634"/>
            </a:xfrm>
            <a:custGeom>
              <a:avLst/>
              <a:gdLst>
                <a:gd name="T0" fmla="*/ 11029 w 2951"/>
                <a:gd name="T1" fmla="*/ 174031 h 973"/>
                <a:gd name="T2" fmla="*/ 7136 w 2951"/>
                <a:gd name="T3" fmla="*/ 171210 h 973"/>
                <a:gd name="T4" fmla="*/ 25951 w 2951"/>
                <a:gd name="T5" fmla="*/ 156888 h 973"/>
                <a:gd name="T6" fmla="*/ 43468 w 2951"/>
                <a:gd name="T7" fmla="*/ 123254 h 973"/>
                <a:gd name="T8" fmla="*/ 37845 w 2951"/>
                <a:gd name="T9" fmla="*/ 116093 h 973"/>
                <a:gd name="T10" fmla="*/ 46063 w 2951"/>
                <a:gd name="T11" fmla="*/ 100469 h 973"/>
                <a:gd name="T12" fmla="*/ 46928 w 2951"/>
                <a:gd name="T13" fmla="*/ 81590 h 973"/>
                <a:gd name="T14" fmla="*/ 58822 w 2951"/>
                <a:gd name="T15" fmla="*/ 68571 h 973"/>
                <a:gd name="T16" fmla="*/ 158949 w 2951"/>
                <a:gd name="T17" fmla="*/ 61410 h 973"/>
                <a:gd name="T18" fmla="*/ 157651 w 2951"/>
                <a:gd name="T19" fmla="*/ 45786 h 973"/>
                <a:gd name="T20" fmla="*/ 189441 w 2951"/>
                <a:gd name="T21" fmla="*/ 47522 h 973"/>
                <a:gd name="T22" fmla="*/ 489390 w 2951"/>
                <a:gd name="T23" fmla="*/ 19530 h 973"/>
                <a:gd name="T24" fmla="*/ 638175 w 2951"/>
                <a:gd name="T25" fmla="*/ 0 h 973"/>
                <a:gd name="T26" fmla="*/ 611792 w 2951"/>
                <a:gd name="T27" fmla="*/ 50343 h 973"/>
                <a:gd name="T28" fmla="*/ 570486 w 2951"/>
                <a:gd name="T29" fmla="*/ 59240 h 973"/>
                <a:gd name="T30" fmla="*/ 552105 w 2951"/>
                <a:gd name="T31" fmla="*/ 85062 h 973"/>
                <a:gd name="T32" fmla="*/ 479442 w 2951"/>
                <a:gd name="T33" fmla="*/ 127160 h 973"/>
                <a:gd name="T34" fmla="*/ 475117 w 2951"/>
                <a:gd name="T35" fmla="*/ 143651 h 973"/>
                <a:gd name="T36" fmla="*/ 456303 w 2951"/>
                <a:gd name="T37" fmla="*/ 152548 h 973"/>
                <a:gd name="T38" fmla="*/ 456519 w 2951"/>
                <a:gd name="T39" fmla="*/ 172946 h 973"/>
                <a:gd name="T40" fmla="*/ 358122 w 2951"/>
                <a:gd name="T41" fmla="*/ 184447 h 973"/>
                <a:gd name="T42" fmla="*/ 160247 w 2951"/>
                <a:gd name="T43" fmla="*/ 201589 h 973"/>
                <a:gd name="T44" fmla="*/ 0 w 2951"/>
                <a:gd name="T45" fmla="*/ 211137 h 973"/>
                <a:gd name="T46" fmla="*/ 11029 w 2951"/>
                <a:gd name="T47" fmla="*/ 174031 h 97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951" h="973">
                  <a:moveTo>
                    <a:pt x="51" y="802"/>
                  </a:moveTo>
                  <a:lnTo>
                    <a:pt x="33" y="789"/>
                  </a:lnTo>
                  <a:lnTo>
                    <a:pt x="120" y="723"/>
                  </a:lnTo>
                  <a:lnTo>
                    <a:pt x="201" y="568"/>
                  </a:lnTo>
                  <a:lnTo>
                    <a:pt x="175" y="535"/>
                  </a:lnTo>
                  <a:lnTo>
                    <a:pt x="213" y="463"/>
                  </a:lnTo>
                  <a:lnTo>
                    <a:pt x="217" y="376"/>
                  </a:lnTo>
                  <a:lnTo>
                    <a:pt x="272" y="316"/>
                  </a:lnTo>
                  <a:lnTo>
                    <a:pt x="735" y="283"/>
                  </a:lnTo>
                  <a:lnTo>
                    <a:pt x="729" y="211"/>
                  </a:lnTo>
                  <a:lnTo>
                    <a:pt x="876" y="219"/>
                  </a:lnTo>
                  <a:lnTo>
                    <a:pt x="2263" y="90"/>
                  </a:lnTo>
                  <a:lnTo>
                    <a:pt x="2951" y="0"/>
                  </a:lnTo>
                  <a:lnTo>
                    <a:pt x="2829" y="232"/>
                  </a:lnTo>
                  <a:lnTo>
                    <a:pt x="2638" y="273"/>
                  </a:lnTo>
                  <a:lnTo>
                    <a:pt x="2553" y="392"/>
                  </a:lnTo>
                  <a:lnTo>
                    <a:pt x="2217" y="586"/>
                  </a:lnTo>
                  <a:lnTo>
                    <a:pt x="2197" y="662"/>
                  </a:lnTo>
                  <a:lnTo>
                    <a:pt x="2110" y="703"/>
                  </a:lnTo>
                  <a:lnTo>
                    <a:pt x="2111" y="797"/>
                  </a:lnTo>
                  <a:lnTo>
                    <a:pt x="1656" y="850"/>
                  </a:lnTo>
                  <a:lnTo>
                    <a:pt x="741" y="929"/>
                  </a:lnTo>
                  <a:lnTo>
                    <a:pt x="0" y="973"/>
                  </a:lnTo>
                  <a:lnTo>
                    <a:pt x="51" y="8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19"/>
            <p:cNvSpPr>
              <a:spLocks noChangeAspect="1"/>
            </p:cNvSpPr>
            <p:nvPr/>
          </p:nvSpPr>
          <p:spPr bwMode="auto">
            <a:xfrm>
              <a:off x="6881934" y="3923371"/>
              <a:ext cx="306136" cy="571054"/>
            </a:xfrm>
            <a:custGeom>
              <a:avLst/>
              <a:gdLst>
                <a:gd name="T0" fmla="*/ 17933 w 1227"/>
                <a:gd name="T1" fmla="*/ 318489 h 2070"/>
                <a:gd name="T2" fmla="*/ 43861 w 1227"/>
                <a:gd name="T3" fmla="*/ 283052 h 2070"/>
                <a:gd name="T4" fmla="*/ 35651 w 1227"/>
                <a:gd name="T5" fmla="*/ 273588 h 2070"/>
                <a:gd name="T6" fmla="*/ 26144 w 1227"/>
                <a:gd name="T7" fmla="*/ 200294 h 2070"/>
                <a:gd name="T8" fmla="*/ 21391 w 1227"/>
                <a:gd name="T9" fmla="*/ 149230 h 2070"/>
                <a:gd name="T10" fmla="*/ 39972 w 1227"/>
                <a:gd name="T11" fmla="*/ 93764 h 2070"/>
                <a:gd name="T12" fmla="*/ 68493 w 1227"/>
                <a:gd name="T13" fmla="*/ 55466 h 2070"/>
                <a:gd name="T14" fmla="*/ 66548 w 1227"/>
                <a:gd name="T15" fmla="*/ 44681 h 2070"/>
                <a:gd name="T16" fmla="*/ 87291 w 1227"/>
                <a:gd name="T17" fmla="*/ 9685 h 2070"/>
                <a:gd name="T18" fmla="*/ 247396 w 1227"/>
                <a:gd name="T19" fmla="*/ 0 h 2070"/>
                <a:gd name="T20" fmla="*/ 254742 w 1227"/>
                <a:gd name="T21" fmla="*/ 8584 h 2070"/>
                <a:gd name="T22" fmla="*/ 247396 w 1227"/>
                <a:gd name="T23" fmla="*/ 291416 h 2070"/>
                <a:gd name="T24" fmla="*/ 265113 w 1227"/>
                <a:gd name="T25" fmla="*/ 428320 h 2070"/>
                <a:gd name="T26" fmla="*/ 258415 w 1227"/>
                <a:gd name="T27" fmla="*/ 434483 h 2070"/>
                <a:gd name="T28" fmla="*/ 224277 w 1227"/>
                <a:gd name="T29" fmla="*/ 427000 h 2070"/>
                <a:gd name="T30" fmla="*/ 172421 w 1227"/>
                <a:gd name="T31" fmla="*/ 455613 h 2070"/>
                <a:gd name="T32" fmla="*/ 146277 w 1227"/>
                <a:gd name="T33" fmla="*/ 412033 h 2070"/>
                <a:gd name="T34" fmla="*/ 150598 w 1227"/>
                <a:gd name="T35" fmla="*/ 380558 h 2070"/>
                <a:gd name="T36" fmla="*/ 0 w 1227"/>
                <a:gd name="T37" fmla="*/ 386281 h 2070"/>
                <a:gd name="T38" fmla="*/ 17933 w 1227"/>
                <a:gd name="T39" fmla="*/ 318489 h 207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27" h="2070">
                  <a:moveTo>
                    <a:pt x="83" y="1447"/>
                  </a:moveTo>
                  <a:lnTo>
                    <a:pt x="203" y="1286"/>
                  </a:lnTo>
                  <a:lnTo>
                    <a:pt x="165" y="1243"/>
                  </a:lnTo>
                  <a:lnTo>
                    <a:pt x="121" y="910"/>
                  </a:lnTo>
                  <a:lnTo>
                    <a:pt x="99" y="678"/>
                  </a:lnTo>
                  <a:lnTo>
                    <a:pt x="185" y="426"/>
                  </a:lnTo>
                  <a:lnTo>
                    <a:pt x="317" y="252"/>
                  </a:lnTo>
                  <a:lnTo>
                    <a:pt x="308" y="203"/>
                  </a:lnTo>
                  <a:lnTo>
                    <a:pt x="404" y="44"/>
                  </a:lnTo>
                  <a:lnTo>
                    <a:pt x="1145" y="0"/>
                  </a:lnTo>
                  <a:lnTo>
                    <a:pt x="1179" y="39"/>
                  </a:lnTo>
                  <a:lnTo>
                    <a:pt x="1145" y="1324"/>
                  </a:lnTo>
                  <a:lnTo>
                    <a:pt x="1227" y="1946"/>
                  </a:lnTo>
                  <a:lnTo>
                    <a:pt x="1196" y="1974"/>
                  </a:lnTo>
                  <a:lnTo>
                    <a:pt x="1038" y="1940"/>
                  </a:lnTo>
                  <a:lnTo>
                    <a:pt x="798" y="2070"/>
                  </a:lnTo>
                  <a:lnTo>
                    <a:pt x="677" y="1872"/>
                  </a:lnTo>
                  <a:lnTo>
                    <a:pt x="697" y="1729"/>
                  </a:lnTo>
                  <a:lnTo>
                    <a:pt x="0" y="1755"/>
                  </a:lnTo>
                  <a:lnTo>
                    <a:pt x="83" y="1447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20"/>
            <p:cNvSpPr>
              <a:spLocks noChangeAspect="1"/>
            </p:cNvSpPr>
            <p:nvPr/>
          </p:nvSpPr>
          <p:spPr bwMode="auto">
            <a:xfrm>
              <a:off x="7167905" y="3903474"/>
              <a:ext cx="328134" cy="569063"/>
            </a:xfrm>
            <a:custGeom>
              <a:avLst/>
              <a:gdLst>
                <a:gd name="T0" fmla="*/ 7342 w 1316"/>
                <a:gd name="T1" fmla="*/ 25659 h 2088"/>
                <a:gd name="T2" fmla="*/ 0 w 1316"/>
                <a:gd name="T3" fmla="*/ 305075 h 2088"/>
                <a:gd name="T4" fmla="*/ 17706 w 1316"/>
                <a:gd name="T5" fmla="*/ 440326 h 2088"/>
                <a:gd name="T6" fmla="*/ 38004 w 1316"/>
                <a:gd name="T7" fmla="*/ 445327 h 2088"/>
                <a:gd name="T8" fmla="*/ 54846 w 1316"/>
                <a:gd name="T9" fmla="*/ 434238 h 2088"/>
                <a:gd name="T10" fmla="*/ 65858 w 1316"/>
                <a:gd name="T11" fmla="*/ 444675 h 2088"/>
                <a:gd name="T12" fmla="*/ 49664 w 1316"/>
                <a:gd name="T13" fmla="*/ 454025 h 2088"/>
                <a:gd name="T14" fmla="*/ 89179 w 1316"/>
                <a:gd name="T15" fmla="*/ 444023 h 2088"/>
                <a:gd name="T16" fmla="*/ 97384 w 1316"/>
                <a:gd name="T17" fmla="*/ 431193 h 2088"/>
                <a:gd name="T18" fmla="*/ 91338 w 1316"/>
                <a:gd name="T19" fmla="*/ 423800 h 2088"/>
                <a:gd name="T20" fmla="*/ 94577 w 1316"/>
                <a:gd name="T21" fmla="*/ 412493 h 2088"/>
                <a:gd name="T22" fmla="*/ 75791 w 1316"/>
                <a:gd name="T23" fmla="*/ 394880 h 2088"/>
                <a:gd name="T24" fmla="*/ 76439 w 1316"/>
                <a:gd name="T25" fmla="*/ 380311 h 2088"/>
                <a:gd name="T26" fmla="*/ 284163 w 1316"/>
                <a:gd name="T27" fmla="*/ 362046 h 2088"/>
                <a:gd name="T28" fmla="*/ 266673 w 1316"/>
                <a:gd name="T29" fmla="*/ 290724 h 2088"/>
                <a:gd name="T30" fmla="*/ 278117 w 1316"/>
                <a:gd name="T31" fmla="*/ 247670 h 2088"/>
                <a:gd name="T32" fmla="*/ 251126 w 1316"/>
                <a:gd name="T33" fmla="*/ 191569 h 2088"/>
                <a:gd name="T34" fmla="*/ 197575 w 1316"/>
                <a:gd name="T35" fmla="*/ 0 h 2088"/>
                <a:gd name="T36" fmla="*/ 0 w 1316"/>
                <a:gd name="T37" fmla="*/ 17178 h 2088"/>
                <a:gd name="T38" fmla="*/ 7342 w 1316"/>
                <a:gd name="T39" fmla="*/ 25659 h 208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316" h="2088">
                  <a:moveTo>
                    <a:pt x="34" y="118"/>
                  </a:moveTo>
                  <a:lnTo>
                    <a:pt x="0" y="1403"/>
                  </a:lnTo>
                  <a:lnTo>
                    <a:pt x="82" y="2025"/>
                  </a:lnTo>
                  <a:lnTo>
                    <a:pt x="176" y="2048"/>
                  </a:lnTo>
                  <a:lnTo>
                    <a:pt x="254" y="1997"/>
                  </a:lnTo>
                  <a:lnTo>
                    <a:pt x="305" y="2045"/>
                  </a:lnTo>
                  <a:lnTo>
                    <a:pt x="230" y="2088"/>
                  </a:lnTo>
                  <a:lnTo>
                    <a:pt x="413" y="2042"/>
                  </a:lnTo>
                  <a:lnTo>
                    <a:pt x="451" y="1983"/>
                  </a:lnTo>
                  <a:lnTo>
                    <a:pt x="423" y="1949"/>
                  </a:lnTo>
                  <a:lnTo>
                    <a:pt x="438" y="1897"/>
                  </a:lnTo>
                  <a:lnTo>
                    <a:pt x="351" y="1816"/>
                  </a:lnTo>
                  <a:lnTo>
                    <a:pt x="354" y="1749"/>
                  </a:lnTo>
                  <a:lnTo>
                    <a:pt x="1316" y="1665"/>
                  </a:lnTo>
                  <a:lnTo>
                    <a:pt x="1235" y="1337"/>
                  </a:lnTo>
                  <a:lnTo>
                    <a:pt x="1288" y="1139"/>
                  </a:lnTo>
                  <a:lnTo>
                    <a:pt x="1163" y="881"/>
                  </a:lnTo>
                  <a:lnTo>
                    <a:pt x="915" y="0"/>
                  </a:lnTo>
                  <a:lnTo>
                    <a:pt x="0" y="79"/>
                  </a:lnTo>
                  <a:lnTo>
                    <a:pt x="34" y="11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1"/>
            <p:cNvSpPr>
              <a:spLocks noChangeAspect="1"/>
            </p:cNvSpPr>
            <p:nvPr/>
          </p:nvSpPr>
          <p:spPr bwMode="auto">
            <a:xfrm>
              <a:off x="7397048" y="3875618"/>
              <a:ext cx="463785" cy="521310"/>
            </a:xfrm>
            <a:custGeom>
              <a:avLst/>
              <a:gdLst>
                <a:gd name="T0" fmla="*/ 53523 w 1861"/>
                <a:gd name="T1" fmla="*/ 215292 h 1901"/>
                <a:gd name="T2" fmla="*/ 80500 w 1861"/>
                <a:gd name="T3" fmla="*/ 271741 h 1901"/>
                <a:gd name="T4" fmla="*/ 69062 w 1861"/>
                <a:gd name="T5" fmla="*/ 315062 h 1901"/>
                <a:gd name="T6" fmla="*/ 86543 w 1861"/>
                <a:gd name="T7" fmla="*/ 386826 h 1901"/>
                <a:gd name="T8" fmla="*/ 101866 w 1861"/>
                <a:gd name="T9" fmla="*/ 411549 h 1901"/>
                <a:gd name="T10" fmla="*/ 316821 w 1861"/>
                <a:gd name="T11" fmla="*/ 398640 h 1901"/>
                <a:gd name="T12" fmla="*/ 318979 w 1861"/>
                <a:gd name="T13" fmla="*/ 414175 h 1901"/>
                <a:gd name="T14" fmla="*/ 332144 w 1861"/>
                <a:gd name="T15" fmla="*/ 415925 h 1901"/>
                <a:gd name="T16" fmla="*/ 327180 w 1861"/>
                <a:gd name="T17" fmla="*/ 381356 h 1901"/>
                <a:gd name="T18" fmla="*/ 336244 w 1861"/>
                <a:gd name="T19" fmla="*/ 371291 h 1901"/>
                <a:gd name="T20" fmla="*/ 367322 w 1861"/>
                <a:gd name="T21" fmla="*/ 377417 h 1901"/>
                <a:gd name="T22" fmla="*/ 372502 w 1861"/>
                <a:gd name="T23" fmla="*/ 353569 h 1901"/>
                <a:gd name="T24" fmla="*/ 368617 w 1861"/>
                <a:gd name="T25" fmla="*/ 320094 h 1901"/>
                <a:gd name="T26" fmla="*/ 381566 w 1861"/>
                <a:gd name="T27" fmla="*/ 311342 h 1901"/>
                <a:gd name="T28" fmla="*/ 401637 w 1861"/>
                <a:gd name="T29" fmla="*/ 247673 h 1901"/>
                <a:gd name="T30" fmla="*/ 387609 w 1861"/>
                <a:gd name="T31" fmla="*/ 245267 h 1901"/>
                <a:gd name="T32" fmla="*/ 335597 w 1861"/>
                <a:gd name="T33" fmla="*/ 164095 h 1901"/>
                <a:gd name="T34" fmla="*/ 223371 w 1861"/>
                <a:gd name="T35" fmla="*/ 61043 h 1901"/>
                <a:gd name="T36" fmla="*/ 173949 w 1861"/>
                <a:gd name="T37" fmla="*/ 29537 h 1901"/>
                <a:gd name="T38" fmla="*/ 190136 w 1861"/>
                <a:gd name="T39" fmla="*/ 0 h 1901"/>
                <a:gd name="T40" fmla="*/ 98197 w 1861"/>
                <a:gd name="T41" fmla="*/ 10940 h 1901"/>
                <a:gd name="T42" fmla="*/ 0 w 1861"/>
                <a:gd name="T43" fmla="*/ 22536 h 1901"/>
                <a:gd name="T44" fmla="*/ 53523 w 1861"/>
                <a:gd name="T45" fmla="*/ 215292 h 19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861" h="1901">
                  <a:moveTo>
                    <a:pt x="248" y="984"/>
                  </a:moveTo>
                  <a:lnTo>
                    <a:pt x="373" y="1242"/>
                  </a:lnTo>
                  <a:lnTo>
                    <a:pt x="320" y="1440"/>
                  </a:lnTo>
                  <a:lnTo>
                    <a:pt x="401" y="1768"/>
                  </a:lnTo>
                  <a:lnTo>
                    <a:pt x="472" y="1881"/>
                  </a:lnTo>
                  <a:lnTo>
                    <a:pt x="1468" y="1822"/>
                  </a:lnTo>
                  <a:lnTo>
                    <a:pt x="1478" y="1893"/>
                  </a:lnTo>
                  <a:lnTo>
                    <a:pt x="1539" y="1901"/>
                  </a:lnTo>
                  <a:lnTo>
                    <a:pt x="1516" y="1743"/>
                  </a:lnTo>
                  <a:lnTo>
                    <a:pt x="1558" y="1697"/>
                  </a:lnTo>
                  <a:lnTo>
                    <a:pt x="1702" y="1725"/>
                  </a:lnTo>
                  <a:lnTo>
                    <a:pt x="1726" y="1616"/>
                  </a:lnTo>
                  <a:lnTo>
                    <a:pt x="1708" y="1463"/>
                  </a:lnTo>
                  <a:lnTo>
                    <a:pt x="1768" y="1423"/>
                  </a:lnTo>
                  <a:lnTo>
                    <a:pt x="1861" y="1132"/>
                  </a:lnTo>
                  <a:lnTo>
                    <a:pt x="1796" y="1121"/>
                  </a:lnTo>
                  <a:lnTo>
                    <a:pt x="1555" y="750"/>
                  </a:lnTo>
                  <a:lnTo>
                    <a:pt x="1035" y="279"/>
                  </a:lnTo>
                  <a:lnTo>
                    <a:pt x="806" y="135"/>
                  </a:lnTo>
                  <a:lnTo>
                    <a:pt x="881" y="0"/>
                  </a:lnTo>
                  <a:lnTo>
                    <a:pt x="455" y="50"/>
                  </a:lnTo>
                  <a:lnTo>
                    <a:pt x="0" y="103"/>
                  </a:lnTo>
                  <a:lnTo>
                    <a:pt x="248" y="984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22"/>
            <p:cNvSpPr>
              <a:spLocks noChangeAspect="1"/>
            </p:cNvSpPr>
            <p:nvPr/>
          </p:nvSpPr>
          <p:spPr bwMode="auto">
            <a:xfrm>
              <a:off x="7257729" y="4337235"/>
              <a:ext cx="780920" cy="636714"/>
            </a:xfrm>
            <a:custGeom>
              <a:avLst/>
              <a:gdLst>
                <a:gd name="T0" fmla="*/ 0 w 3140"/>
                <a:gd name="T1" fmla="*/ 48736 h 2314"/>
                <a:gd name="T2" fmla="*/ 18738 w 3140"/>
                <a:gd name="T3" fmla="*/ 66519 h 2314"/>
                <a:gd name="T4" fmla="*/ 15507 w 3140"/>
                <a:gd name="T5" fmla="*/ 77934 h 2314"/>
                <a:gd name="T6" fmla="*/ 21537 w 3140"/>
                <a:gd name="T7" fmla="*/ 85398 h 2314"/>
                <a:gd name="T8" fmla="*/ 13353 w 3140"/>
                <a:gd name="T9" fmla="*/ 98351 h 2314"/>
                <a:gd name="T10" fmla="*/ 92826 w 3140"/>
                <a:gd name="T11" fmla="*/ 70909 h 2314"/>
                <a:gd name="T12" fmla="*/ 194052 w 3140"/>
                <a:gd name="T13" fmla="*/ 135452 h 2314"/>
                <a:gd name="T14" fmla="*/ 276971 w 3140"/>
                <a:gd name="T15" fmla="*/ 90228 h 2314"/>
                <a:gd name="T16" fmla="*/ 325215 w 3140"/>
                <a:gd name="T17" fmla="*/ 100766 h 2314"/>
                <a:gd name="T18" fmla="*/ 385520 w 3140"/>
                <a:gd name="T19" fmla="*/ 161137 h 2314"/>
                <a:gd name="T20" fmla="*/ 407057 w 3140"/>
                <a:gd name="T21" fmla="*/ 162016 h 2314"/>
                <a:gd name="T22" fmla="*/ 427302 w 3140"/>
                <a:gd name="T23" fmla="*/ 203507 h 2314"/>
                <a:gd name="T24" fmla="*/ 422349 w 3140"/>
                <a:gd name="T25" fmla="*/ 284515 h 2314"/>
                <a:gd name="T26" fmla="*/ 435917 w 3140"/>
                <a:gd name="T27" fmla="*/ 293516 h 2314"/>
                <a:gd name="T28" fmla="*/ 438287 w 3140"/>
                <a:gd name="T29" fmla="*/ 279466 h 2314"/>
                <a:gd name="T30" fmla="*/ 458532 w 3140"/>
                <a:gd name="T31" fmla="*/ 278807 h 2314"/>
                <a:gd name="T32" fmla="*/ 438933 w 3140"/>
                <a:gd name="T33" fmla="*/ 317445 h 2314"/>
                <a:gd name="T34" fmla="*/ 490407 w 3140"/>
                <a:gd name="T35" fmla="*/ 370572 h 2314"/>
                <a:gd name="T36" fmla="*/ 498591 w 3140"/>
                <a:gd name="T37" fmla="*/ 354985 h 2314"/>
                <a:gd name="T38" fmla="*/ 502253 w 3140"/>
                <a:gd name="T39" fmla="*/ 392086 h 2314"/>
                <a:gd name="T40" fmla="*/ 519267 w 3140"/>
                <a:gd name="T41" fmla="*/ 400209 h 2314"/>
                <a:gd name="T42" fmla="*/ 537359 w 3140"/>
                <a:gd name="T43" fmla="*/ 445653 h 2314"/>
                <a:gd name="T44" fmla="*/ 554804 w 3140"/>
                <a:gd name="T45" fmla="*/ 445653 h 2314"/>
                <a:gd name="T46" fmla="*/ 594648 w 3140"/>
                <a:gd name="T47" fmla="*/ 487364 h 2314"/>
                <a:gd name="T48" fmla="*/ 616401 w 3140"/>
                <a:gd name="T49" fmla="*/ 490876 h 2314"/>
                <a:gd name="T50" fmla="*/ 616401 w 3140"/>
                <a:gd name="T51" fmla="*/ 497023 h 2314"/>
                <a:gd name="T52" fmla="*/ 600463 w 3140"/>
                <a:gd name="T53" fmla="*/ 508000 h 2314"/>
                <a:gd name="T54" fmla="*/ 635569 w 3140"/>
                <a:gd name="T55" fmla="*/ 503609 h 2314"/>
                <a:gd name="T56" fmla="*/ 657537 w 3140"/>
                <a:gd name="T57" fmla="*/ 493511 h 2314"/>
                <a:gd name="T58" fmla="*/ 669814 w 3140"/>
                <a:gd name="T59" fmla="*/ 434456 h 2314"/>
                <a:gd name="T60" fmla="*/ 676275 w 3140"/>
                <a:gd name="T61" fmla="*/ 437091 h 2314"/>
                <a:gd name="T62" fmla="*/ 670245 w 3140"/>
                <a:gd name="T63" fmla="*/ 355644 h 2314"/>
                <a:gd name="T64" fmla="*/ 662491 w 3140"/>
                <a:gd name="T65" fmla="*/ 331495 h 2314"/>
                <a:gd name="T66" fmla="*/ 589048 w 3140"/>
                <a:gd name="T67" fmla="*/ 212947 h 2314"/>
                <a:gd name="T68" fmla="*/ 531974 w 3140"/>
                <a:gd name="T69" fmla="*/ 100546 h 2314"/>
                <a:gd name="T70" fmla="*/ 497084 w 3140"/>
                <a:gd name="T71" fmla="*/ 8342 h 2314"/>
                <a:gd name="T72" fmla="*/ 488038 w 3140"/>
                <a:gd name="T73" fmla="*/ 6147 h 2314"/>
                <a:gd name="T74" fmla="*/ 457024 w 3140"/>
                <a:gd name="T75" fmla="*/ 0 h 2314"/>
                <a:gd name="T76" fmla="*/ 447978 w 3140"/>
                <a:gd name="T77" fmla="*/ 10099 h 2314"/>
                <a:gd name="T78" fmla="*/ 452932 w 3140"/>
                <a:gd name="T79" fmla="*/ 44785 h 2314"/>
                <a:gd name="T80" fmla="*/ 439794 w 3140"/>
                <a:gd name="T81" fmla="*/ 43029 h 2314"/>
                <a:gd name="T82" fmla="*/ 437640 w 3140"/>
                <a:gd name="T83" fmla="*/ 27442 h 2314"/>
                <a:gd name="T84" fmla="*/ 223128 w 3140"/>
                <a:gd name="T85" fmla="*/ 40394 h 2314"/>
                <a:gd name="T86" fmla="*/ 207836 w 3140"/>
                <a:gd name="T87" fmla="*/ 15587 h 2314"/>
                <a:gd name="T88" fmla="*/ 646 w 3140"/>
                <a:gd name="T89" fmla="*/ 34028 h 2314"/>
                <a:gd name="T90" fmla="*/ 0 w 3140"/>
                <a:gd name="T91" fmla="*/ 48736 h 231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3140" h="2314">
                  <a:moveTo>
                    <a:pt x="0" y="222"/>
                  </a:moveTo>
                  <a:lnTo>
                    <a:pt x="87" y="303"/>
                  </a:lnTo>
                  <a:lnTo>
                    <a:pt x="72" y="355"/>
                  </a:lnTo>
                  <a:lnTo>
                    <a:pt x="100" y="389"/>
                  </a:lnTo>
                  <a:lnTo>
                    <a:pt x="62" y="448"/>
                  </a:lnTo>
                  <a:lnTo>
                    <a:pt x="431" y="323"/>
                  </a:lnTo>
                  <a:lnTo>
                    <a:pt x="901" y="617"/>
                  </a:lnTo>
                  <a:lnTo>
                    <a:pt x="1286" y="411"/>
                  </a:lnTo>
                  <a:lnTo>
                    <a:pt x="1510" y="459"/>
                  </a:lnTo>
                  <a:lnTo>
                    <a:pt x="1790" y="734"/>
                  </a:lnTo>
                  <a:lnTo>
                    <a:pt x="1890" y="738"/>
                  </a:lnTo>
                  <a:lnTo>
                    <a:pt x="1984" y="927"/>
                  </a:lnTo>
                  <a:lnTo>
                    <a:pt x="1961" y="1296"/>
                  </a:lnTo>
                  <a:lnTo>
                    <a:pt x="2024" y="1337"/>
                  </a:lnTo>
                  <a:lnTo>
                    <a:pt x="2035" y="1273"/>
                  </a:lnTo>
                  <a:lnTo>
                    <a:pt x="2129" y="1270"/>
                  </a:lnTo>
                  <a:lnTo>
                    <a:pt x="2038" y="1446"/>
                  </a:lnTo>
                  <a:lnTo>
                    <a:pt x="2277" y="1688"/>
                  </a:lnTo>
                  <a:lnTo>
                    <a:pt x="2315" y="1617"/>
                  </a:lnTo>
                  <a:lnTo>
                    <a:pt x="2332" y="1786"/>
                  </a:lnTo>
                  <a:lnTo>
                    <a:pt x="2411" y="1823"/>
                  </a:lnTo>
                  <a:lnTo>
                    <a:pt x="2495" y="2030"/>
                  </a:lnTo>
                  <a:lnTo>
                    <a:pt x="2576" y="2030"/>
                  </a:lnTo>
                  <a:lnTo>
                    <a:pt x="2761" y="2220"/>
                  </a:lnTo>
                  <a:lnTo>
                    <a:pt x="2862" y="2236"/>
                  </a:lnTo>
                  <a:lnTo>
                    <a:pt x="2862" y="2264"/>
                  </a:lnTo>
                  <a:lnTo>
                    <a:pt x="2788" y="2314"/>
                  </a:lnTo>
                  <a:lnTo>
                    <a:pt x="2951" y="2294"/>
                  </a:lnTo>
                  <a:lnTo>
                    <a:pt x="3053" y="2248"/>
                  </a:lnTo>
                  <a:lnTo>
                    <a:pt x="3110" y="1979"/>
                  </a:lnTo>
                  <a:lnTo>
                    <a:pt x="3140" y="1991"/>
                  </a:lnTo>
                  <a:lnTo>
                    <a:pt x="3112" y="1620"/>
                  </a:lnTo>
                  <a:lnTo>
                    <a:pt x="3076" y="1510"/>
                  </a:lnTo>
                  <a:lnTo>
                    <a:pt x="2735" y="970"/>
                  </a:lnTo>
                  <a:lnTo>
                    <a:pt x="2470" y="458"/>
                  </a:lnTo>
                  <a:lnTo>
                    <a:pt x="2308" y="38"/>
                  </a:lnTo>
                  <a:lnTo>
                    <a:pt x="2266" y="28"/>
                  </a:lnTo>
                  <a:lnTo>
                    <a:pt x="2122" y="0"/>
                  </a:lnTo>
                  <a:lnTo>
                    <a:pt x="2080" y="46"/>
                  </a:lnTo>
                  <a:lnTo>
                    <a:pt x="2103" y="204"/>
                  </a:lnTo>
                  <a:lnTo>
                    <a:pt x="2042" y="196"/>
                  </a:lnTo>
                  <a:lnTo>
                    <a:pt x="2032" y="125"/>
                  </a:lnTo>
                  <a:lnTo>
                    <a:pt x="1036" y="184"/>
                  </a:lnTo>
                  <a:lnTo>
                    <a:pt x="965" y="71"/>
                  </a:lnTo>
                  <a:lnTo>
                    <a:pt x="3" y="155"/>
                  </a:lnTo>
                  <a:lnTo>
                    <a:pt x="0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23"/>
            <p:cNvSpPr>
              <a:spLocks noChangeAspect="1"/>
            </p:cNvSpPr>
            <p:nvPr/>
          </p:nvSpPr>
          <p:spPr bwMode="auto">
            <a:xfrm>
              <a:off x="7899331" y="5025683"/>
              <a:ext cx="42162" cy="25867"/>
            </a:xfrm>
            <a:custGeom>
              <a:avLst/>
              <a:gdLst>
                <a:gd name="T0" fmla="*/ 0 w 169"/>
                <a:gd name="T1" fmla="*/ 19335 h 95"/>
                <a:gd name="T2" fmla="*/ 3241 w 169"/>
                <a:gd name="T3" fmla="*/ 9993 h 95"/>
                <a:gd name="T4" fmla="*/ 14259 w 169"/>
                <a:gd name="T5" fmla="*/ 7603 h 95"/>
                <a:gd name="T6" fmla="*/ 31327 w 169"/>
                <a:gd name="T7" fmla="*/ 0 h 95"/>
                <a:gd name="T8" fmla="*/ 36512 w 169"/>
                <a:gd name="T9" fmla="*/ 7169 h 95"/>
                <a:gd name="T10" fmla="*/ 17716 w 169"/>
                <a:gd name="T11" fmla="*/ 11514 h 95"/>
                <a:gd name="T12" fmla="*/ 11667 w 169"/>
                <a:gd name="T13" fmla="*/ 11948 h 95"/>
                <a:gd name="T14" fmla="*/ 11667 w 169"/>
                <a:gd name="T15" fmla="*/ 20638 h 95"/>
                <a:gd name="T16" fmla="*/ 0 w 169"/>
                <a:gd name="T17" fmla="*/ 19335 h 9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9" h="95">
                  <a:moveTo>
                    <a:pt x="0" y="89"/>
                  </a:moveTo>
                  <a:lnTo>
                    <a:pt x="15" y="46"/>
                  </a:lnTo>
                  <a:lnTo>
                    <a:pt x="66" y="35"/>
                  </a:lnTo>
                  <a:lnTo>
                    <a:pt x="145" y="0"/>
                  </a:lnTo>
                  <a:lnTo>
                    <a:pt x="169" y="33"/>
                  </a:lnTo>
                  <a:lnTo>
                    <a:pt x="82" y="53"/>
                  </a:lnTo>
                  <a:lnTo>
                    <a:pt x="54" y="55"/>
                  </a:lnTo>
                  <a:lnTo>
                    <a:pt x="54" y="95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folHlink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24"/>
            <p:cNvSpPr>
              <a:spLocks noChangeAspect="1"/>
            </p:cNvSpPr>
            <p:nvPr/>
          </p:nvSpPr>
          <p:spPr bwMode="auto">
            <a:xfrm>
              <a:off x="7950659" y="4991858"/>
              <a:ext cx="54994" cy="41784"/>
            </a:xfrm>
            <a:custGeom>
              <a:avLst/>
              <a:gdLst>
                <a:gd name="T0" fmla="*/ 3950 w 217"/>
                <a:gd name="T1" fmla="*/ 33337 h 148"/>
                <a:gd name="T2" fmla="*/ 47625 w 217"/>
                <a:gd name="T3" fmla="*/ 0 h 148"/>
                <a:gd name="T4" fmla="*/ 0 w 217"/>
                <a:gd name="T5" fmla="*/ 28607 h 148"/>
                <a:gd name="T6" fmla="*/ 3950 w 217"/>
                <a:gd name="T7" fmla="*/ 33337 h 1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7" h="148">
                  <a:moveTo>
                    <a:pt x="18" y="148"/>
                  </a:moveTo>
                  <a:lnTo>
                    <a:pt x="217" y="0"/>
                  </a:lnTo>
                  <a:lnTo>
                    <a:pt x="0" y="127"/>
                  </a:lnTo>
                  <a:lnTo>
                    <a:pt x="18" y="148"/>
                  </a:lnTo>
                  <a:close/>
                </a:path>
              </a:pathLst>
            </a:custGeom>
            <a:solidFill>
              <a:schemeClr val="folHlink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25"/>
            <p:cNvSpPr>
              <a:spLocks noChangeAspect="1"/>
            </p:cNvSpPr>
            <p:nvPr/>
          </p:nvSpPr>
          <p:spPr bwMode="auto">
            <a:xfrm>
              <a:off x="8005653" y="4954052"/>
              <a:ext cx="16498" cy="37806"/>
            </a:xfrm>
            <a:custGeom>
              <a:avLst/>
              <a:gdLst>
                <a:gd name="T0" fmla="*/ 4927 w 58"/>
                <a:gd name="T1" fmla="*/ 30163 h 125"/>
                <a:gd name="T2" fmla="*/ 11085 w 58"/>
                <a:gd name="T3" fmla="*/ 21717 h 125"/>
                <a:gd name="T4" fmla="*/ 14287 w 58"/>
                <a:gd name="T5" fmla="*/ 0 h 125"/>
                <a:gd name="T6" fmla="*/ 7144 w 58"/>
                <a:gd name="T7" fmla="*/ 20270 h 125"/>
                <a:gd name="T8" fmla="*/ 0 w 58"/>
                <a:gd name="T9" fmla="*/ 27026 h 125"/>
                <a:gd name="T10" fmla="*/ 4927 w 58"/>
                <a:gd name="T11" fmla="*/ 30163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8" h="125">
                  <a:moveTo>
                    <a:pt x="20" y="125"/>
                  </a:moveTo>
                  <a:lnTo>
                    <a:pt x="45" y="90"/>
                  </a:lnTo>
                  <a:lnTo>
                    <a:pt x="58" y="0"/>
                  </a:lnTo>
                  <a:lnTo>
                    <a:pt x="29" y="84"/>
                  </a:lnTo>
                  <a:lnTo>
                    <a:pt x="0" y="112"/>
                  </a:lnTo>
                  <a:lnTo>
                    <a:pt x="20" y="125"/>
                  </a:lnTo>
                  <a:close/>
                </a:path>
              </a:pathLst>
            </a:custGeom>
            <a:solidFill>
              <a:schemeClr val="folHlink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26"/>
            <p:cNvSpPr>
              <a:spLocks noChangeAspect="1"/>
            </p:cNvSpPr>
            <p:nvPr/>
          </p:nvSpPr>
          <p:spPr bwMode="auto">
            <a:xfrm>
              <a:off x="7384216" y="3033961"/>
              <a:ext cx="361130" cy="433762"/>
            </a:xfrm>
            <a:custGeom>
              <a:avLst/>
              <a:gdLst>
                <a:gd name="T0" fmla="*/ 0 w 1453"/>
                <a:gd name="T1" fmla="*/ 62468 h 1590"/>
                <a:gd name="T2" fmla="*/ 26259 w 1453"/>
                <a:gd name="T3" fmla="*/ 302761 h 1590"/>
                <a:gd name="T4" fmla="*/ 64571 w 1453"/>
                <a:gd name="T5" fmla="*/ 307332 h 1590"/>
                <a:gd name="T6" fmla="*/ 111708 w 1453"/>
                <a:gd name="T7" fmla="*/ 334757 h 1590"/>
                <a:gd name="T8" fmla="*/ 144639 w 1453"/>
                <a:gd name="T9" fmla="*/ 333451 h 1590"/>
                <a:gd name="T10" fmla="*/ 160566 w 1453"/>
                <a:gd name="T11" fmla="*/ 323003 h 1590"/>
                <a:gd name="T12" fmla="*/ 197587 w 1453"/>
                <a:gd name="T13" fmla="*/ 346075 h 1590"/>
                <a:gd name="T14" fmla="*/ 220186 w 1453"/>
                <a:gd name="T15" fmla="*/ 326268 h 1590"/>
                <a:gd name="T16" fmla="*/ 224491 w 1453"/>
                <a:gd name="T17" fmla="*/ 289049 h 1590"/>
                <a:gd name="T18" fmla="*/ 239343 w 1453"/>
                <a:gd name="T19" fmla="*/ 296231 h 1590"/>
                <a:gd name="T20" fmla="*/ 246661 w 1453"/>
                <a:gd name="T21" fmla="*/ 265107 h 1590"/>
                <a:gd name="T22" fmla="*/ 299178 w 1453"/>
                <a:gd name="T23" fmla="*/ 219398 h 1590"/>
                <a:gd name="T24" fmla="*/ 307788 w 1453"/>
                <a:gd name="T25" fmla="*/ 144307 h 1590"/>
                <a:gd name="T26" fmla="*/ 302191 w 1453"/>
                <a:gd name="T27" fmla="*/ 128418 h 1590"/>
                <a:gd name="T28" fmla="*/ 312738 w 1453"/>
                <a:gd name="T29" fmla="*/ 120582 h 1590"/>
                <a:gd name="T30" fmla="*/ 292075 w 1453"/>
                <a:gd name="T31" fmla="*/ 0 h 1590"/>
                <a:gd name="T32" fmla="*/ 239343 w 1453"/>
                <a:gd name="T33" fmla="*/ 27642 h 1590"/>
                <a:gd name="T34" fmla="*/ 212653 w 1453"/>
                <a:gd name="T35" fmla="*/ 55720 h 1590"/>
                <a:gd name="T36" fmla="*/ 193282 w 1453"/>
                <a:gd name="T37" fmla="*/ 57462 h 1590"/>
                <a:gd name="T38" fmla="*/ 163364 w 1453"/>
                <a:gd name="T39" fmla="*/ 72915 h 1590"/>
                <a:gd name="T40" fmla="*/ 93843 w 1453"/>
                <a:gd name="T41" fmla="*/ 48755 h 1590"/>
                <a:gd name="T42" fmla="*/ 0 w 1453"/>
                <a:gd name="T43" fmla="*/ 62468 h 159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453" h="1590">
                  <a:moveTo>
                    <a:pt x="0" y="287"/>
                  </a:moveTo>
                  <a:lnTo>
                    <a:pt x="122" y="1391"/>
                  </a:lnTo>
                  <a:lnTo>
                    <a:pt x="300" y="1412"/>
                  </a:lnTo>
                  <a:lnTo>
                    <a:pt x="519" y="1538"/>
                  </a:lnTo>
                  <a:lnTo>
                    <a:pt x="672" y="1532"/>
                  </a:lnTo>
                  <a:lnTo>
                    <a:pt x="746" y="1484"/>
                  </a:lnTo>
                  <a:lnTo>
                    <a:pt x="918" y="1590"/>
                  </a:lnTo>
                  <a:lnTo>
                    <a:pt x="1023" y="1499"/>
                  </a:lnTo>
                  <a:lnTo>
                    <a:pt x="1043" y="1328"/>
                  </a:lnTo>
                  <a:lnTo>
                    <a:pt x="1112" y="1361"/>
                  </a:lnTo>
                  <a:lnTo>
                    <a:pt x="1146" y="1218"/>
                  </a:lnTo>
                  <a:lnTo>
                    <a:pt x="1390" y="1008"/>
                  </a:lnTo>
                  <a:lnTo>
                    <a:pt x="1430" y="663"/>
                  </a:lnTo>
                  <a:lnTo>
                    <a:pt x="1404" y="590"/>
                  </a:lnTo>
                  <a:lnTo>
                    <a:pt x="1453" y="554"/>
                  </a:lnTo>
                  <a:lnTo>
                    <a:pt x="1357" y="0"/>
                  </a:lnTo>
                  <a:lnTo>
                    <a:pt x="1112" y="127"/>
                  </a:lnTo>
                  <a:lnTo>
                    <a:pt x="988" y="256"/>
                  </a:lnTo>
                  <a:lnTo>
                    <a:pt x="898" y="264"/>
                  </a:lnTo>
                  <a:lnTo>
                    <a:pt x="759" y="335"/>
                  </a:lnTo>
                  <a:lnTo>
                    <a:pt x="436" y="224"/>
                  </a:lnTo>
                  <a:lnTo>
                    <a:pt x="0" y="287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7"/>
            <p:cNvSpPr>
              <a:spLocks noChangeAspect="1"/>
            </p:cNvSpPr>
            <p:nvPr/>
          </p:nvSpPr>
          <p:spPr bwMode="auto">
            <a:xfrm>
              <a:off x="7615192" y="3185181"/>
              <a:ext cx="383128" cy="409885"/>
            </a:xfrm>
            <a:custGeom>
              <a:avLst/>
              <a:gdLst>
                <a:gd name="T0" fmla="*/ 0 w 1548"/>
                <a:gd name="T1" fmla="*/ 226167 h 1498"/>
                <a:gd name="T2" fmla="*/ 12217 w 1548"/>
                <a:gd name="T3" fmla="*/ 271138 h 1498"/>
                <a:gd name="T4" fmla="*/ 54869 w 1548"/>
                <a:gd name="T5" fmla="*/ 302793 h 1498"/>
                <a:gd name="T6" fmla="*/ 75017 w 1548"/>
                <a:gd name="T7" fmla="*/ 327025 h 1498"/>
                <a:gd name="T8" fmla="*/ 138674 w 1548"/>
                <a:gd name="T9" fmla="*/ 301483 h 1498"/>
                <a:gd name="T10" fmla="*/ 166751 w 1548"/>
                <a:gd name="T11" fmla="*/ 296680 h 1498"/>
                <a:gd name="T12" fmla="*/ 182398 w 1548"/>
                <a:gd name="T13" fmla="*/ 277251 h 1498"/>
                <a:gd name="T14" fmla="*/ 207475 w 1548"/>
                <a:gd name="T15" fmla="*/ 179012 h 1498"/>
                <a:gd name="T16" fmla="*/ 233838 w 1548"/>
                <a:gd name="T17" fmla="*/ 191456 h 1498"/>
                <a:gd name="T18" fmla="*/ 285492 w 1548"/>
                <a:gd name="T19" fmla="*/ 84048 h 1498"/>
                <a:gd name="T20" fmla="*/ 325787 w 1548"/>
                <a:gd name="T21" fmla="*/ 106752 h 1498"/>
                <a:gd name="T22" fmla="*/ 331788 w 1548"/>
                <a:gd name="T23" fmla="*/ 87978 h 1498"/>
                <a:gd name="T24" fmla="*/ 304139 w 1548"/>
                <a:gd name="T25" fmla="*/ 65056 h 1498"/>
                <a:gd name="T26" fmla="*/ 281634 w 1548"/>
                <a:gd name="T27" fmla="*/ 67457 h 1498"/>
                <a:gd name="T28" fmla="*/ 274347 w 1548"/>
                <a:gd name="T29" fmla="*/ 79682 h 1498"/>
                <a:gd name="T30" fmla="*/ 234266 w 1548"/>
                <a:gd name="T31" fmla="*/ 91689 h 1498"/>
                <a:gd name="T32" fmla="*/ 208118 w 1548"/>
                <a:gd name="T33" fmla="*/ 120724 h 1498"/>
                <a:gd name="T34" fmla="*/ 199973 w 1548"/>
                <a:gd name="T35" fmla="*/ 73570 h 1498"/>
                <a:gd name="T36" fmla="*/ 128386 w 1548"/>
                <a:gd name="T37" fmla="*/ 85795 h 1498"/>
                <a:gd name="T38" fmla="*/ 114668 w 1548"/>
                <a:gd name="T39" fmla="*/ 0 h 1498"/>
                <a:gd name="T40" fmla="*/ 104166 w 1548"/>
                <a:gd name="T41" fmla="*/ 7859 h 1498"/>
                <a:gd name="T42" fmla="*/ 109739 w 1548"/>
                <a:gd name="T43" fmla="*/ 23796 h 1498"/>
                <a:gd name="T44" fmla="*/ 101165 w 1548"/>
                <a:gd name="T45" fmla="*/ 99112 h 1498"/>
                <a:gd name="T46" fmla="*/ 48868 w 1548"/>
                <a:gd name="T47" fmla="*/ 144956 h 1498"/>
                <a:gd name="T48" fmla="*/ 41581 w 1548"/>
                <a:gd name="T49" fmla="*/ 176174 h 1498"/>
                <a:gd name="T50" fmla="*/ 26792 w 1548"/>
                <a:gd name="T51" fmla="*/ 168970 h 1498"/>
                <a:gd name="T52" fmla="*/ 22505 w 1548"/>
                <a:gd name="T53" fmla="*/ 206301 h 1498"/>
                <a:gd name="T54" fmla="*/ 0 w 1548"/>
                <a:gd name="T55" fmla="*/ 226167 h 149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548" h="1498">
                  <a:moveTo>
                    <a:pt x="0" y="1036"/>
                  </a:moveTo>
                  <a:lnTo>
                    <a:pt x="57" y="1242"/>
                  </a:lnTo>
                  <a:lnTo>
                    <a:pt x="256" y="1387"/>
                  </a:lnTo>
                  <a:lnTo>
                    <a:pt x="350" y="1498"/>
                  </a:lnTo>
                  <a:lnTo>
                    <a:pt x="647" y="1381"/>
                  </a:lnTo>
                  <a:lnTo>
                    <a:pt x="778" y="1359"/>
                  </a:lnTo>
                  <a:lnTo>
                    <a:pt x="851" y="1270"/>
                  </a:lnTo>
                  <a:lnTo>
                    <a:pt x="968" y="820"/>
                  </a:lnTo>
                  <a:lnTo>
                    <a:pt x="1091" y="877"/>
                  </a:lnTo>
                  <a:lnTo>
                    <a:pt x="1332" y="385"/>
                  </a:lnTo>
                  <a:lnTo>
                    <a:pt x="1520" y="489"/>
                  </a:lnTo>
                  <a:lnTo>
                    <a:pt x="1548" y="403"/>
                  </a:lnTo>
                  <a:lnTo>
                    <a:pt x="1419" y="298"/>
                  </a:lnTo>
                  <a:lnTo>
                    <a:pt x="1314" y="309"/>
                  </a:lnTo>
                  <a:lnTo>
                    <a:pt x="1280" y="365"/>
                  </a:lnTo>
                  <a:lnTo>
                    <a:pt x="1093" y="420"/>
                  </a:lnTo>
                  <a:lnTo>
                    <a:pt x="971" y="553"/>
                  </a:lnTo>
                  <a:lnTo>
                    <a:pt x="933" y="337"/>
                  </a:lnTo>
                  <a:lnTo>
                    <a:pt x="599" y="393"/>
                  </a:lnTo>
                  <a:lnTo>
                    <a:pt x="535" y="0"/>
                  </a:lnTo>
                  <a:lnTo>
                    <a:pt x="486" y="36"/>
                  </a:lnTo>
                  <a:lnTo>
                    <a:pt x="512" y="109"/>
                  </a:lnTo>
                  <a:lnTo>
                    <a:pt x="472" y="454"/>
                  </a:lnTo>
                  <a:lnTo>
                    <a:pt x="228" y="664"/>
                  </a:lnTo>
                  <a:lnTo>
                    <a:pt x="194" y="807"/>
                  </a:lnTo>
                  <a:lnTo>
                    <a:pt x="125" y="774"/>
                  </a:lnTo>
                  <a:lnTo>
                    <a:pt x="105" y="945"/>
                  </a:lnTo>
                  <a:lnTo>
                    <a:pt x="0" y="103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8"/>
            <p:cNvSpPr>
              <a:spLocks noChangeAspect="1"/>
            </p:cNvSpPr>
            <p:nvPr/>
          </p:nvSpPr>
          <p:spPr bwMode="auto">
            <a:xfrm>
              <a:off x="7844336" y="3215026"/>
              <a:ext cx="394126" cy="208923"/>
            </a:xfrm>
            <a:custGeom>
              <a:avLst/>
              <a:gdLst>
                <a:gd name="T0" fmla="*/ 0 w 1573"/>
                <a:gd name="T1" fmla="*/ 49259 h 758"/>
                <a:gd name="T2" fmla="*/ 8245 w 1573"/>
                <a:gd name="T3" fmla="*/ 96758 h 758"/>
                <a:gd name="T4" fmla="*/ 34717 w 1573"/>
                <a:gd name="T5" fmla="*/ 67511 h 758"/>
                <a:gd name="T6" fmla="*/ 75293 w 1573"/>
                <a:gd name="T7" fmla="*/ 55416 h 758"/>
                <a:gd name="T8" fmla="*/ 82670 w 1573"/>
                <a:gd name="T9" fmla="*/ 43101 h 758"/>
                <a:gd name="T10" fmla="*/ 105453 w 1573"/>
                <a:gd name="T11" fmla="*/ 40682 h 758"/>
                <a:gd name="T12" fmla="*/ 133444 w 1573"/>
                <a:gd name="T13" fmla="*/ 63772 h 758"/>
                <a:gd name="T14" fmla="*/ 153623 w 1573"/>
                <a:gd name="T15" fmla="*/ 69270 h 758"/>
                <a:gd name="T16" fmla="*/ 190510 w 1573"/>
                <a:gd name="T17" fmla="*/ 102916 h 758"/>
                <a:gd name="T18" fmla="*/ 177274 w 1573"/>
                <a:gd name="T19" fmla="*/ 134362 h 758"/>
                <a:gd name="T20" fmla="*/ 182265 w 1573"/>
                <a:gd name="T21" fmla="*/ 148656 h 758"/>
                <a:gd name="T22" fmla="*/ 197236 w 1573"/>
                <a:gd name="T23" fmla="*/ 142498 h 758"/>
                <a:gd name="T24" fmla="*/ 212642 w 1573"/>
                <a:gd name="T25" fmla="*/ 142498 h 758"/>
                <a:gd name="T26" fmla="*/ 220236 w 1573"/>
                <a:gd name="T27" fmla="*/ 152614 h 758"/>
                <a:gd name="T28" fmla="*/ 236944 w 1573"/>
                <a:gd name="T29" fmla="*/ 152614 h 758"/>
                <a:gd name="T30" fmla="*/ 244104 w 1573"/>
                <a:gd name="T31" fmla="*/ 149975 h 758"/>
                <a:gd name="T32" fmla="*/ 232387 w 1573"/>
                <a:gd name="T33" fmla="*/ 119628 h 758"/>
                <a:gd name="T34" fmla="*/ 230651 w 1573"/>
                <a:gd name="T35" fmla="*/ 67511 h 758"/>
                <a:gd name="T36" fmla="*/ 216548 w 1573"/>
                <a:gd name="T37" fmla="*/ 59154 h 758"/>
                <a:gd name="T38" fmla="*/ 244104 w 1573"/>
                <a:gd name="T39" fmla="*/ 34525 h 758"/>
                <a:gd name="T40" fmla="*/ 245406 w 1573"/>
                <a:gd name="T41" fmla="*/ 19572 h 758"/>
                <a:gd name="T42" fmla="*/ 261246 w 1573"/>
                <a:gd name="T43" fmla="*/ 20891 h 758"/>
                <a:gd name="T44" fmla="*/ 241283 w 1573"/>
                <a:gd name="T45" fmla="*/ 54097 h 758"/>
                <a:gd name="T46" fmla="*/ 253001 w 1573"/>
                <a:gd name="T47" fmla="*/ 93240 h 758"/>
                <a:gd name="T48" fmla="*/ 257991 w 1573"/>
                <a:gd name="T49" fmla="*/ 103795 h 758"/>
                <a:gd name="T50" fmla="*/ 266236 w 1573"/>
                <a:gd name="T51" fmla="*/ 109073 h 758"/>
                <a:gd name="T52" fmla="*/ 250180 w 1573"/>
                <a:gd name="T53" fmla="*/ 108633 h 758"/>
                <a:gd name="T54" fmla="*/ 255604 w 1573"/>
                <a:gd name="T55" fmla="*/ 132603 h 758"/>
                <a:gd name="T56" fmla="*/ 283161 w 1573"/>
                <a:gd name="T57" fmla="*/ 148876 h 758"/>
                <a:gd name="T58" fmla="*/ 289453 w 1573"/>
                <a:gd name="T59" fmla="*/ 152614 h 758"/>
                <a:gd name="T60" fmla="*/ 297482 w 1573"/>
                <a:gd name="T61" fmla="*/ 152614 h 758"/>
                <a:gd name="T62" fmla="*/ 293576 w 1573"/>
                <a:gd name="T63" fmla="*/ 166688 h 758"/>
                <a:gd name="T64" fmla="*/ 327208 w 1573"/>
                <a:gd name="T65" fmla="*/ 149975 h 758"/>
                <a:gd name="T66" fmla="*/ 333501 w 1573"/>
                <a:gd name="T67" fmla="*/ 127545 h 758"/>
                <a:gd name="T68" fmla="*/ 341312 w 1573"/>
                <a:gd name="T69" fmla="*/ 105994 h 758"/>
                <a:gd name="T70" fmla="*/ 293576 w 1573"/>
                <a:gd name="T71" fmla="*/ 115230 h 758"/>
                <a:gd name="T72" fmla="*/ 262114 w 1573"/>
                <a:gd name="T73" fmla="*/ 0 h 758"/>
                <a:gd name="T74" fmla="*/ 0 w 1573"/>
                <a:gd name="T75" fmla="*/ 49259 h 75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73" h="758">
                  <a:moveTo>
                    <a:pt x="0" y="224"/>
                  </a:moveTo>
                  <a:lnTo>
                    <a:pt x="38" y="440"/>
                  </a:lnTo>
                  <a:lnTo>
                    <a:pt x="160" y="307"/>
                  </a:lnTo>
                  <a:lnTo>
                    <a:pt x="347" y="252"/>
                  </a:lnTo>
                  <a:lnTo>
                    <a:pt x="381" y="196"/>
                  </a:lnTo>
                  <a:lnTo>
                    <a:pt x="486" y="185"/>
                  </a:lnTo>
                  <a:lnTo>
                    <a:pt x="615" y="290"/>
                  </a:lnTo>
                  <a:lnTo>
                    <a:pt x="708" y="315"/>
                  </a:lnTo>
                  <a:lnTo>
                    <a:pt x="878" y="468"/>
                  </a:lnTo>
                  <a:lnTo>
                    <a:pt x="817" y="611"/>
                  </a:lnTo>
                  <a:lnTo>
                    <a:pt x="840" y="676"/>
                  </a:lnTo>
                  <a:lnTo>
                    <a:pt x="909" y="648"/>
                  </a:lnTo>
                  <a:lnTo>
                    <a:pt x="980" y="648"/>
                  </a:lnTo>
                  <a:lnTo>
                    <a:pt x="1015" y="694"/>
                  </a:lnTo>
                  <a:lnTo>
                    <a:pt x="1092" y="694"/>
                  </a:lnTo>
                  <a:lnTo>
                    <a:pt x="1125" y="682"/>
                  </a:lnTo>
                  <a:lnTo>
                    <a:pt x="1071" y="544"/>
                  </a:lnTo>
                  <a:lnTo>
                    <a:pt x="1063" y="307"/>
                  </a:lnTo>
                  <a:lnTo>
                    <a:pt x="998" y="269"/>
                  </a:lnTo>
                  <a:lnTo>
                    <a:pt x="1125" y="157"/>
                  </a:lnTo>
                  <a:lnTo>
                    <a:pt x="1131" y="89"/>
                  </a:lnTo>
                  <a:lnTo>
                    <a:pt x="1204" y="95"/>
                  </a:lnTo>
                  <a:lnTo>
                    <a:pt x="1112" y="246"/>
                  </a:lnTo>
                  <a:lnTo>
                    <a:pt x="1166" y="424"/>
                  </a:lnTo>
                  <a:lnTo>
                    <a:pt x="1189" y="472"/>
                  </a:lnTo>
                  <a:lnTo>
                    <a:pt x="1227" y="496"/>
                  </a:lnTo>
                  <a:lnTo>
                    <a:pt x="1153" y="494"/>
                  </a:lnTo>
                  <a:lnTo>
                    <a:pt x="1178" y="603"/>
                  </a:lnTo>
                  <a:lnTo>
                    <a:pt x="1305" y="677"/>
                  </a:lnTo>
                  <a:lnTo>
                    <a:pt x="1334" y="694"/>
                  </a:lnTo>
                  <a:lnTo>
                    <a:pt x="1371" y="694"/>
                  </a:lnTo>
                  <a:lnTo>
                    <a:pt x="1353" y="758"/>
                  </a:lnTo>
                  <a:lnTo>
                    <a:pt x="1508" y="682"/>
                  </a:lnTo>
                  <a:lnTo>
                    <a:pt x="1537" y="580"/>
                  </a:lnTo>
                  <a:lnTo>
                    <a:pt x="1573" y="482"/>
                  </a:lnTo>
                  <a:lnTo>
                    <a:pt x="1353" y="524"/>
                  </a:lnTo>
                  <a:lnTo>
                    <a:pt x="1208" y="0"/>
                  </a:lnTo>
                  <a:lnTo>
                    <a:pt x="0" y="22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29"/>
            <p:cNvSpPr>
              <a:spLocks noChangeAspect="1"/>
            </p:cNvSpPr>
            <p:nvPr/>
          </p:nvSpPr>
          <p:spPr bwMode="auto">
            <a:xfrm>
              <a:off x="7549199" y="3290636"/>
              <a:ext cx="665433" cy="401926"/>
            </a:xfrm>
            <a:custGeom>
              <a:avLst/>
              <a:gdLst>
                <a:gd name="T0" fmla="*/ 53465 w 2673"/>
                <a:gd name="T1" fmla="*/ 286255 h 1472"/>
                <a:gd name="T2" fmla="*/ 53897 w 2673"/>
                <a:gd name="T3" fmla="*/ 277976 h 1472"/>
                <a:gd name="T4" fmla="*/ 90762 w 2673"/>
                <a:gd name="T5" fmla="*/ 242467 h 1472"/>
                <a:gd name="T6" fmla="*/ 111674 w 2673"/>
                <a:gd name="T7" fmla="*/ 218286 h 1472"/>
                <a:gd name="T8" fmla="*/ 131939 w 2673"/>
                <a:gd name="T9" fmla="*/ 242467 h 1472"/>
                <a:gd name="T10" fmla="*/ 195968 w 2673"/>
                <a:gd name="T11" fmla="*/ 216978 h 1472"/>
                <a:gd name="T12" fmla="*/ 224210 w 2673"/>
                <a:gd name="T13" fmla="*/ 212186 h 1472"/>
                <a:gd name="T14" fmla="*/ 239948 w 2673"/>
                <a:gd name="T15" fmla="*/ 192797 h 1472"/>
                <a:gd name="T16" fmla="*/ 265172 w 2673"/>
                <a:gd name="T17" fmla="*/ 94765 h 1472"/>
                <a:gd name="T18" fmla="*/ 291689 w 2673"/>
                <a:gd name="T19" fmla="*/ 107182 h 1472"/>
                <a:gd name="T20" fmla="*/ 343645 w 2673"/>
                <a:gd name="T21" fmla="*/ 0 h 1472"/>
                <a:gd name="T22" fmla="*/ 384175 w 2673"/>
                <a:gd name="T23" fmla="*/ 22656 h 1472"/>
                <a:gd name="T24" fmla="*/ 390212 w 2673"/>
                <a:gd name="T25" fmla="*/ 3921 h 1472"/>
                <a:gd name="T26" fmla="*/ 410261 w 2673"/>
                <a:gd name="T27" fmla="*/ 9368 h 1472"/>
                <a:gd name="T28" fmla="*/ 446911 w 2673"/>
                <a:gd name="T29" fmla="*/ 42699 h 1472"/>
                <a:gd name="T30" fmla="*/ 433760 w 2673"/>
                <a:gd name="T31" fmla="*/ 73851 h 1472"/>
                <a:gd name="T32" fmla="*/ 438719 w 2673"/>
                <a:gd name="T33" fmla="*/ 88011 h 1472"/>
                <a:gd name="T34" fmla="*/ 453594 w 2673"/>
                <a:gd name="T35" fmla="*/ 81912 h 1472"/>
                <a:gd name="T36" fmla="*/ 465451 w 2673"/>
                <a:gd name="T37" fmla="*/ 96507 h 1472"/>
                <a:gd name="T38" fmla="*/ 522151 w 2673"/>
                <a:gd name="T39" fmla="*/ 114153 h 1472"/>
                <a:gd name="T40" fmla="*/ 469332 w 2673"/>
                <a:gd name="T41" fmla="*/ 112411 h 1472"/>
                <a:gd name="T42" fmla="*/ 524091 w 2673"/>
                <a:gd name="T43" fmla="*/ 160773 h 1472"/>
                <a:gd name="T44" fmla="*/ 489813 w 2673"/>
                <a:gd name="T45" fmla="*/ 155545 h 1472"/>
                <a:gd name="T46" fmla="*/ 559447 w 2673"/>
                <a:gd name="T47" fmla="*/ 200204 h 1472"/>
                <a:gd name="T48" fmla="*/ 576263 w 2673"/>
                <a:gd name="T49" fmla="*/ 230049 h 1472"/>
                <a:gd name="T50" fmla="*/ 564837 w 2673"/>
                <a:gd name="T51" fmla="*/ 225692 h 1472"/>
                <a:gd name="T52" fmla="*/ 562250 w 2673"/>
                <a:gd name="T53" fmla="*/ 233535 h 1472"/>
                <a:gd name="T54" fmla="*/ 335453 w 2673"/>
                <a:gd name="T55" fmla="*/ 277105 h 1472"/>
                <a:gd name="T56" fmla="*/ 148324 w 2673"/>
                <a:gd name="T57" fmla="*/ 301069 h 1472"/>
                <a:gd name="T58" fmla="*/ 0 w 2673"/>
                <a:gd name="T59" fmla="*/ 320675 h 1472"/>
                <a:gd name="T60" fmla="*/ 53465 w 2673"/>
                <a:gd name="T61" fmla="*/ 286255 h 147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673" h="1472">
                  <a:moveTo>
                    <a:pt x="248" y="1314"/>
                  </a:moveTo>
                  <a:lnTo>
                    <a:pt x="250" y="1276"/>
                  </a:lnTo>
                  <a:lnTo>
                    <a:pt x="421" y="1113"/>
                  </a:lnTo>
                  <a:lnTo>
                    <a:pt x="518" y="1002"/>
                  </a:lnTo>
                  <a:lnTo>
                    <a:pt x="612" y="1113"/>
                  </a:lnTo>
                  <a:lnTo>
                    <a:pt x="909" y="996"/>
                  </a:lnTo>
                  <a:lnTo>
                    <a:pt x="1040" y="974"/>
                  </a:lnTo>
                  <a:lnTo>
                    <a:pt x="1113" y="885"/>
                  </a:lnTo>
                  <a:lnTo>
                    <a:pt x="1230" y="435"/>
                  </a:lnTo>
                  <a:lnTo>
                    <a:pt x="1353" y="492"/>
                  </a:lnTo>
                  <a:lnTo>
                    <a:pt x="1594" y="0"/>
                  </a:lnTo>
                  <a:lnTo>
                    <a:pt x="1782" y="104"/>
                  </a:lnTo>
                  <a:lnTo>
                    <a:pt x="1810" y="18"/>
                  </a:lnTo>
                  <a:lnTo>
                    <a:pt x="1903" y="43"/>
                  </a:lnTo>
                  <a:lnTo>
                    <a:pt x="2073" y="196"/>
                  </a:lnTo>
                  <a:lnTo>
                    <a:pt x="2012" y="339"/>
                  </a:lnTo>
                  <a:lnTo>
                    <a:pt x="2035" y="404"/>
                  </a:lnTo>
                  <a:lnTo>
                    <a:pt x="2104" y="376"/>
                  </a:lnTo>
                  <a:lnTo>
                    <a:pt x="2159" y="443"/>
                  </a:lnTo>
                  <a:lnTo>
                    <a:pt x="2422" y="524"/>
                  </a:lnTo>
                  <a:lnTo>
                    <a:pt x="2177" y="516"/>
                  </a:lnTo>
                  <a:lnTo>
                    <a:pt x="2431" y="738"/>
                  </a:lnTo>
                  <a:lnTo>
                    <a:pt x="2272" y="714"/>
                  </a:lnTo>
                  <a:lnTo>
                    <a:pt x="2595" y="919"/>
                  </a:lnTo>
                  <a:lnTo>
                    <a:pt x="2673" y="1056"/>
                  </a:lnTo>
                  <a:lnTo>
                    <a:pt x="2620" y="1036"/>
                  </a:lnTo>
                  <a:lnTo>
                    <a:pt x="2608" y="1072"/>
                  </a:lnTo>
                  <a:lnTo>
                    <a:pt x="1556" y="1272"/>
                  </a:lnTo>
                  <a:lnTo>
                    <a:pt x="688" y="1382"/>
                  </a:lnTo>
                  <a:lnTo>
                    <a:pt x="0" y="1472"/>
                  </a:lnTo>
                  <a:lnTo>
                    <a:pt x="248" y="1314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30"/>
            <p:cNvSpPr>
              <a:spLocks noChangeAspect="1"/>
            </p:cNvSpPr>
            <p:nvPr/>
          </p:nvSpPr>
          <p:spPr bwMode="auto">
            <a:xfrm>
              <a:off x="8185301" y="3400072"/>
              <a:ext cx="36663" cy="99487"/>
            </a:xfrm>
            <a:custGeom>
              <a:avLst/>
              <a:gdLst>
                <a:gd name="T0" fmla="*/ 0 w 146"/>
                <a:gd name="T1" fmla="*/ 79375 h 364"/>
                <a:gd name="T2" fmla="*/ 11091 w 146"/>
                <a:gd name="T3" fmla="*/ 57133 h 364"/>
                <a:gd name="T4" fmla="*/ 22616 w 146"/>
                <a:gd name="T5" fmla="*/ 43395 h 364"/>
                <a:gd name="T6" fmla="*/ 31750 w 146"/>
                <a:gd name="T7" fmla="*/ 0 h 364"/>
                <a:gd name="T8" fmla="*/ 12830 w 146"/>
                <a:gd name="T9" fmla="*/ 10031 h 364"/>
                <a:gd name="T10" fmla="*/ 652 w 146"/>
                <a:gd name="T11" fmla="*/ 51463 h 364"/>
                <a:gd name="T12" fmla="*/ 0 w 146"/>
                <a:gd name="T13" fmla="*/ 79375 h 3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6" h="364">
                  <a:moveTo>
                    <a:pt x="0" y="364"/>
                  </a:moveTo>
                  <a:lnTo>
                    <a:pt x="51" y="262"/>
                  </a:lnTo>
                  <a:lnTo>
                    <a:pt x="104" y="199"/>
                  </a:lnTo>
                  <a:lnTo>
                    <a:pt x="146" y="0"/>
                  </a:lnTo>
                  <a:lnTo>
                    <a:pt x="59" y="46"/>
                  </a:lnTo>
                  <a:lnTo>
                    <a:pt x="3" y="236"/>
                  </a:lnTo>
                  <a:lnTo>
                    <a:pt x="0" y="364"/>
                  </a:lnTo>
                  <a:close/>
                </a:path>
              </a:pathLst>
            </a:custGeom>
            <a:gradFill rotWithShape="1">
              <a:gsLst>
                <a:gs pos="0">
                  <a:srgbClr val="91E3E3"/>
                </a:gs>
                <a:gs pos="100000">
                  <a:srgbClr val="33CCCC"/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1"/>
            <p:cNvSpPr>
              <a:spLocks noChangeAspect="1"/>
            </p:cNvSpPr>
            <p:nvPr/>
          </p:nvSpPr>
          <p:spPr bwMode="auto">
            <a:xfrm>
              <a:off x="7508870" y="3585117"/>
              <a:ext cx="738759" cy="352183"/>
            </a:xfrm>
            <a:custGeom>
              <a:avLst/>
              <a:gdLst>
                <a:gd name="T0" fmla="*/ 217 w 2951"/>
                <a:gd name="T1" fmla="*/ 241689 h 1287"/>
                <a:gd name="T2" fmla="*/ 92572 w 2951"/>
                <a:gd name="T3" fmla="*/ 230773 h 1287"/>
                <a:gd name="T4" fmla="*/ 146770 w 2951"/>
                <a:gd name="T5" fmla="*/ 204355 h 1287"/>
                <a:gd name="T6" fmla="*/ 248664 w 2951"/>
                <a:gd name="T7" fmla="*/ 193875 h 1287"/>
                <a:gd name="T8" fmla="*/ 290506 w 2951"/>
                <a:gd name="T9" fmla="*/ 219420 h 1287"/>
                <a:gd name="T10" fmla="*/ 356845 w 2951"/>
                <a:gd name="T11" fmla="*/ 210031 h 1287"/>
                <a:gd name="T12" fmla="*/ 457872 w 2951"/>
                <a:gd name="T13" fmla="*/ 280988 h 1287"/>
                <a:gd name="T14" fmla="*/ 496461 w 2951"/>
                <a:gd name="T15" fmla="*/ 272255 h 1287"/>
                <a:gd name="T16" fmla="*/ 552828 w 2951"/>
                <a:gd name="T17" fmla="*/ 191037 h 1287"/>
                <a:gd name="T18" fmla="*/ 598138 w 2951"/>
                <a:gd name="T19" fmla="*/ 173352 h 1287"/>
                <a:gd name="T20" fmla="*/ 611796 w 2951"/>
                <a:gd name="T21" fmla="*/ 149773 h 1287"/>
                <a:gd name="T22" fmla="*/ 562801 w 2951"/>
                <a:gd name="T23" fmla="*/ 158506 h 1287"/>
                <a:gd name="T24" fmla="*/ 549793 w 2951"/>
                <a:gd name="T25" fmla="*/ 142786 h 1287"/>
                <a:gd name="T26" fmla="*/ 580361 w 2951"/>
                <a:gd name="T27" fmla="*/ 134927 h 1287"/>
                <a:gd name="T28" fmla="*/ 579277 w 2951"/>
                <a:gd name="T29" fmla="*/ 123355 h 1287"/>
                <a:gd name="T30" fmla="*/ 545674 w 2951"/>
                <a:gd name="T31" fmla="*/ 111566 h 1287"/>
                <a:gd name="T32" fmla="*/ 588599 w 2951"/>
                <a:gd name="T33" fmla="*/ 96501 h 1287"/>
                <a:gd name="T34" fmla="*/ 585998 w 2951"/>
                <a:gd name="T35" fmla="*/ 113749 h 1287"/>
                <a:gd name="T36" fmla="*/ 614398 w 2951"/>
                <a:gd name="T37" fmla="*/ 112876 h 1287"/>
                <a:gd name="T38" fmla="*/ 629574 w 2951"/>
                <a:gd name="T39" fmla="*/ 83838 h 1287"/>
                <a:gd name="T40" fmla="*/ 639763 w 2951"/>
                <a:gd name="T41" fmla="*/ 82528 h 1287"/>
                <a:gd name="T42" fmla="*/ 633259 w 2951"/>
                <a:gd name="T43" fmla="*/ 56984 h 1287"/>
                <a:gd name="T44" fmla="*/ 613531 w 2951"/>
                <a:gd name="T45" fmla="*/ 82528 h 1287"/>
                <a:gd name="T46" fmla="*/ 594670 w 2951"/>
                <a:gd name="T47" fmla="*/ 25326 h 1287"/>
                <a:gd name="T48" fmla="*/ 607894 w 2951"/>
                <a:gd name="T49" fmla="*/ 22706 h 1287"/>
                <a:gd name="T50" fmla="*/ 625455 w 2951"/>
                <a:gd name="T51" fmla="*/ 38426 h 1287"/>
                <a:gd name="T52" fmla="*/ 612230 w 2951"/>
                <a:gd name="T53" fmla="*/ 12008 h 1287"/>
                <a:gd name="T54" fmla="*/ 598572 w 2951"/>
                <a:gd name="T55" fmla="*/ 0 h 1287"/>
                <a:gd name="T56" fmla="*/ 370503 w 2951"/>
                <a:gd name="T57" fmla="*/ 43666 h 1287"/>
                <a:gd name="T58" fmla="*/ 182325 w 2951"/>
                <a:gd name="T59" fmla="*/ 67682 h 1287"/>
                <a:gd name="T60" fmla="*/ 155876 w 2951"/>
                <a:gd name="T61" fmla="*/ 118334 h 1287"/>
                <a:gd name="T62" fmla="*/ 114468 w 2951"/>
                <a:gd name="T63" fmla="*/ 127285 h 1287"/>
                <a:gd name="T64" fmla="*/ 96040 w 2951"/>
                <a:gd name="T65" fmla="*/ 153266 h 1287"/>
                <a:gd name="T66" fmla="*/ 23197 w 2951"/>
                <a:gd name="T67" fmla="*/ 195622 h 1287"/>
                <a:gd name="T68" fmla="*/ 18861 w 2951"/>
                <a:gd name="T69" fmla="*/ 212215 h 1287"/>
                <a:gd name="T70" fmla="*/ 0 w 2951"/>
                <a:gd name="T71" fmla="*/ 221166 h 1287"/>
                <a:gd name="T72" fmla="*/ 217 w 2951"/>
                <a:gd name="T73" fmla="*/ 241689 h 12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951" h="1287">
                  <a:moveTo>
                    <a:pt x="1" y="1107"/>
                  </a:moveTo>
                  <a:lnTo>
                    <a:pt x="427" y="1057"/>
                  </a:lnTo>
                  <a:lnTo>
                    <a:pt x="677" y="936"/>
                  </a:lnTo>
                  <a:lnTo>
                    <a:pt x="1147" y="888"/>
                  </a:lnTo>
                  <a:lnTo>
                    <a:pt x="1340" y="1005"/>
                  </a:lnTo>
                  <a:lnTo>
                    <a:pt x="1646" y="962"/>
                  </a:lnTo>
                  <a:lnTo>
                    <a:pt x="2112" y="1287"/>
                  </a:lnTo>
                  <a:lnTo>
                    <a:pt x="2290" y="1247"/>
                  </a:lnTo>
                  <a:lnTo>
                    <a:pt x="2550" y="875"/>
                  </a:lnTo>
                  <a:lnTo>
                    <a:pt x="2759" y="794"/>
                  </a:lnTo>
                  <a:lnTo>
                    <a:pt x="2822" y="686"/>
                  </a:lnTo>
                  <a:lnTo>
                    <a:pt x="2596" y="726"/>
                  </a:lnTo>
                  <a:lnTo>
                    <a:pt x="2536" y="654"/>
                  </a:lnTo>
                  <a:lnTo>
                    <a:pt x="2677" y="618"/>
                  </a:lnTo>
                  <a:lnTo>
                    <a:pt x="2672" y="565"/>
                  </a:lnTo>
                  <a:lnTo>
                    <a:pt x="2517" y="511"/>
                  </a:lnTo>
                  <a:lnTo>
                    <a:pt x="2715" y="442"/>
                  </a:lnTo>
                  <a:lnTo>
                    <a:pt x="2703" y="521"/>
                  </a:lnTo>
                  <a:lnTo>
                    <a:pt x="2834" y="517"/>
                  </a:lnTo>
                  <a:lnTo>
                    <a:pt x="2904" y="384"/>
                  </a:lnTo>
                  <a:lnTo>
                    <a:pt x="2951" y="378"/>
                  </a:lnTo>
                  <a:lnTo>
                    <a:pt x="2921" y="261"/>
                  </a:lnTo>
                  <a:lnTo>
                    <a:pt x="2830" y="378"/>
                  </a:lnTo>
                  <a:lnTo>
                    <a:pt x="2743" y="116"/>
                  </a:lnTo>
                  <a:lnTo>
                    <a:pt x="2804" y="104"/>
                  </a:lnTo>
                  <a:lnTo>
                    <a:pt x="2885" y="176"/>
                  </a:lnTo>
                  <a:lnTo>
                    <a:pt x="2824" y="55"/>
                  </a:lnTo>
                  <a:lnTo>
                    <a:pt x="2761" y="0"/>
                  </a:lnTo>
                  <a:lnTo>
                    <a:pt x="1709" y="200"/>
                  </a:lnTo>
                  <a:lnTo>
                    <a:pt x="841" y="310"/>
                  </a:lnTo>
                  <a:lnTo>
                    <a:pt x="719" y="542"/>
                  </a:lnTo>
                  <a:lnTo>
                    <a:pt x="528" y="583"/>
                  </a:lnTo>
                  <a:lnTo>
                    <a:pt x="443" y="702"/>
                  </a:lnTo>
                  <a:lnTo>
                    <a:pt x="107" y="896"/>
                  </a:lnTo>
                  <a:lnTo>
                    <a:pt x="87" y="972"/>
                  </a:lnTo>
                  <a:lnTo>
                    <a:pt x="0" y="1013"/>
                  </a:lnTo>
                  <a:lnTo>
                    <a:pt x="1" y="1107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32"/>
            <p:cNvSpPr>
              <a:spLocks noChangeAspect="1"/>
            </p:cNvSpPr>
            <p:nvPr/>
          </p:nvSpPr>
          <p:spPr bwMode="auto">
            <a:xfrm>
              <a:off x="7596861" y="3825875"/>
              <a:ext cx="439955" cy="358152"/>
            </a:xfrm>
            <a:custGeom>
              <a:avLst/>
              <a:gdLst>
                <a:gd name="T0" fmla="*/ 16236 w 1760"/>
                <a:gd name="T1" fmla="*/ 37119 h 1301"/>
                <a:gd name="T2" fmla="*/ 70355 w 1760"/>
                <a:gd name="T3" fmla="*/ 10543 h 1301"/>
                <a:gd name="T4" fmla="*/ 172099 w 1760"/>
                <a:gd name="T5" fmla="*/ 0 h 1301"/>
                <a:gd name="T6" fmla="*/ 213880 w 1760"/>
                <a:gd name="T7" fmla="*/ 25698 h 1301"/>
                <a:gd name="T8" fmla="*/ 280122 w 1760"/>
                <a:gd name="T9" fmla="*/ 16253 h 1301"/>
                <a:gd name="T10" fmla="*/ 381000 w 1760"/>
                <a:gd name="T11" fmla="*/ 87636 h 1301"/>
                <a:gd name="T12" fmla="*/ 336622 w 1760"/>
                <a:gd name="T13" fmla="*/ 142546 h 1301"/>
                <a:gd name="T14" fmla="*/ 338354 w 1760"/>
                <a:gd name="T15" fmla="*/ 166267 h 1301"/>
                <a:gd name="T16" fmla="*/ 262370 w 1760"/>
                <a:gd name="T17" fmla="*/ 236331 h 1301"/>
                <a:gd name="T18" fmla="*/ 250248 w 1760"/>
                <a:gd name="T19" fmla="*/ 238088 h 1301"/>
                <a:gd name="T20" fmla="*/ 244186 w 1760"/>
                <a:gd name="T21" fmla="*/ 259393 h 1301"/>
                <a:gd name="T22" fmla="*/ 227734 w 1760"/>
                <a:gd name="T23" fmla="*/ 247313 h 1301"/>
                <a:gd name="T24" fmla="*/ 242671 w 1760"/>
                <a:gd name="T25" fmla="*/ 266861 h 1301"/>
                <a:gd name="T26" fmla="*/ 228384 w 1760"/>
                <a:gd name="T27" fmla="*/ 285750 h 1301"/>
                <a:gd name="T28" fmla="*/ 214313 w 1760"/>
                <a:gd name="T29" fmla="*/ 283334 h 1301"/>
                <a:gd name="T30" fmla="*/ 162141 w 1760"/>
                <a:gd name="T31" fmla="*/ 201848 h 1301"/>
                <a:gd name="T32" fmla="*/ 49573 w 1760"/>
                <a:gd name="T33" fmla="*/ 98398 h 1301"/>
                <a:gd name="T34" fmla="*/ 0 w 1760"/>
                <a:gd name="T35" fmla="*/ 66770 h 1301"/>
                <a:gd name="T36" fmla="*/ 16236 w 1760"/>
                <a:gd name="T37" fmla="*/ 37119 h 130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60" h="1301">
                  <a:moveTo>
                    <a:pt x="75" y="169"/>
                  </a:moveTo>
                  <a:lnTo>
                    <a:pt x="325" y="48"/>
                  </a:lnTo>
                  <a:lnTo>
                    <a:pt x="795" y="0"/>
                  </a:lnTo>
                  <a:lnTo>
                    <a:pt x="988" y="117"/>
                  </a:lnTo>
                  <a:lnTo>
                    <a:pt x="1294" y="74"/>
                  </a:lnTo>
                  <a:lnTo>
                    <a:pt x="1760" y="399"/>
                  </a:lnTo>
                  <a:lnTo>
                    <a:pt x="1555" y="649"/>
                  </a:lnTo>
                  <a:lnTo>
                    <a:pt x="1563" y="757"/>
                  </a:lnTo>
                  <a:lnTo>
                    <a:pt x="1212" y="1076"/>
                  </a:lnTo>
                  <a:lnTo>
                    <a:pt x="1156" y="1084"/>
                  </a:lnTo>
                  <a:lnTo>
                    <a:pt x="1128" y="1181"/>
                  </a:lnTo>
                  <a:lnTo>
                    <a:pt x="1052" y="1126"/>
                  </a:lnTo>
                  <a:lnTo>
                    <a:pt x="1121" y="1215"/>
                  </a:lnTo>
                  <a:lnTo>
                    <a:pt x="1055" y="1301"/>
                  </a:lnTo>
                  <a:lnTo>
                    <a:pt x="990" y="1290"/>
                  </a:lnTo>
                  <a:lnTo>
                    <a:pt x="749" y="919"/>
                  </a:lnTo>
                  <a:lnTo>
                    <a:pt x="229" y="448"/>
                  </a:lnTo>
                  <a:lnTo>
                    <a:pt x="0" y="304"/>
                  </a:lnTo>
                  <a:lnTo>
                    <a:pt x="75" y="169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3"/>
            <p:cNvSpPr>
              <a:spLocks noChangeAspect="1"/>
            </p:cNvSpPr>
            <p:nvPr/>
          </p:nvSpPr>
          <p:spPr bwMode="auto">
            <a:xfrm>
              <a:off x="8148638" y="3199109"/>
              <a:ext cx="89824" cy="159179"/>
            </a:xfrm>
            <a:custGeom>
              <a:avLst/>
              <a:gdLst>
                <a:gd name="T0" fmla="*/ 0 w 365"/>
                <a:gd name="T1" fmla="*/ 12262 h 580"/>
                <a:gd name="T2" fmla="*/ 10656 w 365"/>
                <a:gd name="T3" fmla="*/ 0 h 580"/>
                <a:gd name="T4" fmla="*/ 25787 w 365"/>
                <a:gd name="T5" fmla="*/ 0 h 580"/>
                <a:gd name="T6" fmla="*/ 20246 w 365"/>
                <a:gd name="T7" fmla="*/ 12700 h 580"/>
                <a:gd name="T8" fmla="*/ 16410 w 365"/>
                <a:gd name="T9" fmla="*/ 17736 h 580"/>
                <a:gd name="T10" fmla="*/ 19820 w 365"/>
                <a:gd name="T11" fmla="*/ 31093 h 580"/>
                <a:gd name="T12" fmla="*/ 37721 w 365"/>
                <a:gd name="T13" fmla="*/ 52114 h 580"/>
                <a:gd name="T14" fmla="*/ 41557 w 365"/>
                <a:gd name="T15" fmla="*/ 66566 h 580"/>
                <a:gd name="T16" fmla="*/ 56689 w 365"/>
                <a:gd name="T17" fmla="*/ 84083 h 580"/>
                <a:gd name="T18" fmla="*/ 68623 w 365"/>
                <a:gd name="T19" fmla="*/ 88243 h 580"/>
                <a:gd name="T20" fmla="*/ 74164 w 365"/>
                <a:gd name="T21" fmla="*/ 100067 h 580"/>
                <a:gd name="T22" fmla="*/ 63935 w 365"/>
                <a:gd name="T23" fmla="*/ 109483 h 580"/>
                <a:gd name="T24" fmla="*/ 74590 w 365"/>
                <a:gd name="T25" fmla="*/ 107950 h 580"/>
                <a:gd name="T26" fmla="*/ 77787 w 365"/>
                <a:gd name="T27" fmla="*/ 117803 h 580"/>
                <a:gd name="T28" fmla="*/ 30902 w 365"/>
                <a:gd name="T29" fmla="*/ 127000 h 580"/>
                <a:gd name="T30" fmla="*/ 0 w 365"/>
                <a:gd name="T31" fmla="*/ 12262 h 58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65" h="580">
                  <a:moveTo>
                    <a:pt x="0" y="56"/>
                  </a:moveTo>
                  <a:lnTo>
                    <a:pt x="50" y="0"/>
                  </a:lnTo>
                  <a:lnTo>
                    <a:pt x="121" y="0"/>
                  </a:lnTo>
                  <a:lnTo>
                    <a:pt x="95" y="58"/>
                  </a:lnTo>
                  <a:lnTo>
                    <a:pt x="77" y="81"/>
                  </a:lnTo>
                  <a:lnTo>
                    <a:pt x="93" y="142"/>
                  </a:lnTo>
                  <a:lnTo>
                    <a:pt x="177" y="238"/>
                  </a:lnTo>
                  <a:lnTo>
                    <a:pt x="195" y="304"/>
                  </a:lnTo>
                  <a:lnTo>
                    <a:pt x="266" y="384"/>
                  </a:lnTo>
                  <a:lnTo>
                    <a:pt x="322" y="403"/>
                  </a:lnTo>
                  <a:lnTo>
                    <a:pt x="348" y="457"/>
                  </a:lnTo>
                  <a:lnTo>
                    <a:pt x="300" y="500"/>
                  </a:lnTo>
                  <a:lnTo>
                    <a:pt x="350" y="493"/>
                  </a:lnTo>
                  <a:lnTo>
                    <a:pt x="365" y="538"/>
                  </a:lnTo>
                  <a:lnTo>
                    <a:pt x="145" y="58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34"/>
            <p:cNvSpPr>
              <a:spLocks noChangeAspect="1"/>
            </p:cNvSpPr>
            <p:nvPr/>
          </p:nvSpPr>
          <p:spPr bwMode="auto">
            <a:xfrm>
              <a:off x="7723349" y="2946413"/>
              <a:ext cx="500448" cy="344223"/>
            </a:xfrm>
            <a:custGeom>
              <a:avLst/>
              <a:gdLst>
                <a:gd name="T0" fmla="*/ 34481 w 2011"/>
                <a:gd name="T1" fmla="*/ 274637 h 1256"/>
                <a:gd name="T2" fmla="*/ 106461 w 2011"/>
                <a:gd name="T3" fmla="*/ 262392 h 1256"/>
                <a:gd name="T4" fmla="*/ 366795 w 2011"/>
                <a:gd name="T5" fmla="*/ 213412 h 1256"/>
                <a:gd name="T6" fmla="*/ 377570 w 2011"/>
                <a:gd name="T7" fmla="*/ 201167 h 1256"/>
                <a:gd name="T8" fmla="*/ 392871 w 2011"/>
                <a:gd name="T9" fmla="*/ 201167 h 1256"/>
                <a:gd name="T10" fmla="*/ 409681 w 2011"/>
                <a:gd name="T11" fmla="*/ 189360 h 1256"/>
                <a:gd name="T12" fmla="*/ 433387 w 2011"/>
                <a:gd name="T13" fmla="*/ 157435 h 1256"/>
                <a:gd name="T14" fmla="*/ 391578 w 2011"/>
                <a:gd name="T15" fmla="*/ 123543 h 1256"/>
                <a:gd name="T16" fmla="*/ 389639 w 2011"/>
                <a:gd name="T17" fmla="*/ 91837 h 1256"/>
                <a:gd name="T18" fmla="*/ 409250 w 2011"/>
                <a:gd name="T19" fmla="*/ 47887 h 1256"/>
                <a:gd name="T20" fmla="*/ 381234 w 2011"/>
                <a:gd name="T21" fmla="*/ 32362 h 1256"/>
                <a:gd name="T22" fmla="*/ 349985 w 2011"/>
                <a:gd name="T23" fmla="*/ 0 h 1256"/>
                <a:gd name="T24" fmla="*/ 62282 w 2011"/>
                <a:gd name="T25" fmla="*/ 54446 h 1256"/>
                <a:gd name="T26" fmla="*/ 47627 w 2011"/>
                <a:gd name="T27" fmla="*/ 32362 h 1256"/>
                <a:gd name="T28" fmla="*/ 0 w 2011"/>
                <a:gd name="T29" fmla="*/ 67566 h 1256"/>
                <a:gd name="T30" fmla="*/ 34481 w 2011"/>
                <a:gd name="T31" fmla="*/ 274637 h 12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11" h="1256">
                  <a:moveTo>
                    <a:pt x="160" y="1256"/>
                  </a:moveTo>
                  <a:lnTo>
                    <a:pt x="494" y="1200"/>
                  </a:lnTo>
                  <a:lnTo>
                    <a:pt x="1702" y="976"/>
                  </a:lnTo>
                  <a:lnTo>
                    <a:pt x="1752" y="920"/>
                  </a:lnTo>
                  <a:lnTo>
                    <a:pt x="1823" y="920"/>
                  </a:lnTo>
                  <a:lnTo>
                    <a:pt x="1901" y="866"/>
                  </a:lnTo>
                  <a:lnTo>
                    <a:pt x="2011" y="720"/>
                  </a:lnTo>
                  <a:lnTo>
                    <a:pt x="1817" y="565"/>
                  </a:lnTo>
                  <a:lnTo>
                    <a:pt x="1808" y="420"/>
                  </a:lnTo>
                  <a:lnTo>
                    <a:pt x="1899" y="219"/>
                  </a:lnTo>
                  <a:lnTo>
                    <a:pt x="1769" y="148"/>
                  </a:lnTo>
                  <a:lnTo>
                    <a:pt x="1624" y="0"/>
                  </a:lnTo>
                  <a:lnTo>
                    <a:pt x="289" y="249"/>
                  </a:lnTo>
                  <a:lnTo>
                    <a:pt x="221" y="148"/>
                  </a:lnTo>
                  <a:lnTo>
                    <a:pt x="0" y="309"/>
                  </a:lnTo>
                  <a:lnTo>
                    <a:pt x="160" y="1256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5"/>
            <p:cNvSpPr>
              <a:spLocks noChangeAspect="1"/>
            </p:cNvSpPr>
            <p:nvPr/>
          </p:nvSpPr>
          <p:spPr bwMode="auto">
            <a:xfrm>
              <a:off x="8170636" y="3006105"/>
              <a:ext cx="109989" cy="284531"/>
            </a:xfrm>
            <a:custGeom>
              <a:avLst/>
              <a:gdLst>
                <a:gd name="T0" fmla="*/ 5693 w 435"/>
                <a:gd name="T1" fmla="*/ 155103 h 1026"/>
                <a:gd name="T2" fmla="*/ 22772 w 435"/>
                <a:gd name="T3" fmla="*/ 143155 h 1026"/>
                <a:gd name="T4" fmla="*/ 46859 w 435"/>
                <a:gd name="T5" fmla="*/ 110851 h 1026"/>
                <a:gd name="T6" fmla="*/ 4379 w 435"/>
                <a:gd name="T7" fmla="*/ 76556 h 1026"/>
                <a:gd name="T8" fmla="*/ 2409 w 435"/>
                <a:gd name="T9" fmla="*/ 44473 h 1026"/>
                <a:gd name="T10" fmla="*/ 22334 w 435"/>
                <a:gd name="T11" fmla="*/ 0 h 1026"/>
                <a:gd name="T12" fmla="*/ 87148 w 435"/>
                <a:gd name="T13" fmla="*/ 21683 h 1026"/>
                <a:gd name="T14" fmla="*/ 87586 w 435"/>
                <a:gd name="T15" fmla="*/ 30313 h 1026"/>
                <a:gd name="T16" fmla="*/ 80360 w 435"/>
                <a:gd name="T17" fmla="*/ 55094 h 1026"/>
                <a:gd name="T18" fmla="*/ 73572 w 435"/>
                <a:gd name="T19" fmla="*/ 61510 h 1026"/>
                <a:gd name="T20" fmla="*/ 71821 w 435"/>
                <a:gd name="T21" fmla="*/ 73901 h 1026"/>
                <a:gd name="T22" fmla="*/ 79266 w 435"/>
                <a:gd name="T23" fmla="*/ 77883 h 1026"/>
                <a:gd name="T24" fmla="*/ 94812 w 435"/>
                <a:gd name="T25" fmla="*/ 73901 h 1026"/>
                <a:gd name="T26" fmla="*/ 95250 w 435"/>
                <a:gd name="T27" fmla="*/ 113285 h 1026"/>
                <a:gd name="T28" fmla="*/ 94374 w 435"/>
                <a:gd name="T29" fmla="*/ 136738 h 1026"/>
                <a:gd name="T30" fmla="*/ 95250 w 435"/>
                <a:gd name="T31" fmla="*/ 149793 h 1026"/>
                <a:gd name="T32" fmla="*/ 89338 w 435"/>
                <a:gd name="T33" fmla="*/ 162183 h 1026"/>
                <a:gd name="T34" fmla="*/ 83645 w 435"/>
                <a:gd name="T35" fmla="*/ 162626 h 1026"/>
                <a:gd name="T36" fmla="*/ 86053 w 435"/>
                <a:gd name="T37" fmla="*/ 173689 h 1026"/>
                <a:gd name="T38" fmla="*/ 62624 w 435"/>
                <a:gd name="T39" fmla="*/ 227012 h 1026"/>
                <a:gd name="T40" fmla="*/ 55836 w 435"/>
                <a:gd name="T41" fmla="*/ 227012 h 1026"/>
                <a:gd name="T42" fmla="*/ 54084 w 435"/>
                <a:gd name="T43" fmla="*/ 206877 h 1026"/>
                <a:gd name="T44" fmla="*/ 37443 w 435"/>
                <a:gd name="T45" fmla="*/ 207762 h 1026"/>
                <a:gd name="T46" fmla="*/ 4598 w 435"/>
                <a:gd name="T47" fmla="*/ 185858 h 1026"/>
                <a:gd name="T48" fmla="*/ 0 w 435"/>
                <a:gd name="T49" fmla="*/ 167936 h 1026"/>
                <a:gd name="T50" fmla="*/ 5693 w 435"/>
                <a:gd name="T51" fmla="*/ 155103 h 102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435" h="1026">
                  <a:moveTo>
                    <a:pt x="26" y="701"/>
                  </a:moveTo>
                  <a:lnTo>
                    <a:pt x="104" y="647"/>
                  </a:lnTo>
                  <a:lnTo>
                    <a:pt x="214" y="501"/>
                  </a:lnTo>
                  <a:lnTo>
                    <a:pt x="20" y="346"/>
                  </a:lnTo>
                  <a:lnTo>
                    <a:pt x="11" y="201"/>
                  </a:lnTo>
                  <a:lnTo>
                    <a:pt x="102" y="0"/>
                  </a:lnTo>
                  <a:lnTo>
                    <a:pt x="398" y="98"/>
                  </a:lnTo>
                  <a:lnTo>
                    <a:pt x="400" y="137"/>
                  </a:lnTo>
                  <a:lnTo>
                    <a:pt x="367" y="249"/>
                  </a:lnTo>
                  <a:lnTo>
                    <a:pt x="336" y="278"/>
                  </a:lnTo>
                  <a:lnTo>
                    <a:pt x="328" y="334"/>
                  </a:lnTo>
                  <a:lnTo>
                    <a:pt x="362" y="352"/>
                  </a:lnTo>
                  <a:lnTo>
                    <a:pt x="433" y="334"/>
                  </a:lnTo>
                  <a:lnTo>
                    <a:pt x="435" y="512"/>
                  </a:lnTo>
                  <a:lnTo>
                    <a:pt x="431" y="618"/>
                  </a:lnTo>
                  <a:lnTo>
                    <a:pt x="435" y="677"/>
                  </a:lnTo>
                  <a:lnTo>
                    <a:pt x="408" y="733"/>
                  </a:lnTo>
                  <a:lnTo>
                    <a:pt x="382" y="735"/>
                  </a:lnTo>
                  <a:lnTo>
                    <a:pt x="393" y="785"/>
                  </a:lnTo>
                  <a:lnTo>
                    <a:pt x="286" y="1026"/>
                  </a:lnTo>
                  <a:lnTo>
                    <a:pt x="255" y="1026"/>
                  </a:lnTo>
                  <a:lnTo>
                    <a:pt x="247" y="935"/>
                  </a:lnTo>
                  <a:lnTo>
                    <a:pt x="171" y="939"/>
                  </a:lnTo>
                  <a:lnTo>
                    <a:pt x="21" y="840"/>
                  </a:lnTo>
                  <a:lnTo>
                    <a:pt x="0" y="759"/>
                  </a:lnTo>
                  <a:lnTo>
                    <a:pt x="26" y="701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36"/>
            <p:cNvSpPr>
              <a:spLocks noChangeAspect="1"/>
            </p:cNvSpPr>
            <p:nvPr/>
          </p:nvSpPr>
          <p:spPr bwMode="auto">
            <a:xfrm>
              <a:off x="7778343" y="2568364"/>
              <a:ext cx="509615" cy="485495"/>
            </a:xfrm>
            <a:custGeom>
              <a:avLst/>
              <a:gdLst>
                <a:gd name="T0" fmla="*/ 14639 w 2050"/>
                <a:gd name="T1" fmla="*/ 355614 h 1782"/>
                <a:gd name="T2" fmla="*/ 302039 w 2050"/>
                <a:gd name="T3" fmla="*/ 301490 h 1782"/>
                <a:gd name="T4" fmla="*/ 333254 w 2050"/>
                <a:gd name="T5" fmla="*/ 333660 h 1782"/>
                <a:gd name="T6" fmla="*/ 361241 w 2050"/>
                <a:gd name="T7" fmla="*/ 349093 h 1782"/>
                <a:gd name="T8" fmla="*/ 424964 w 2050"/>
                <a:gd name="T9" fmla="*/ 370395 h 1782"/>
                <a:gd name="T10" fmla="*/ 429915 w 2050"/>
                <a:gd name="T11" fmla="*/ 387350 h 1782"/>
                <a:gd name="T12" fmla="*/ 440249 w 2050"/>
                <a:gd name="T13" fmla="*/ 363874 h 1782"/>
                <a:gd name="T14" fmla="*/ 441325 w 2050"/>
                <a:gd name="T15" fmla="*/ 330834 h 1782"/>
                <a:gd name="T16" fmla="*/ 429915 w 2050"/>
                <a:gd name="T17" fmla="*/ 268884 h 1782"/>
                <a:gd name="T18" fmla="*/ 429269 w 2050"/>
                <a:gd name="T19" fmla="*/ 203022 h 1782"/>
                <a:gd name="T20" fmla="*/ 398699 w 2050"/>
                <a:gd name="T21" fmla="*/ 107815 h 1782"/>
                <a:gd name="T22" fmla="*/ 393748 w 2050"/>
                <a:gd name="T23" fmla="*/ 65863 h 1782"/>
                <a:gd name="T24" fmla="*/ 374803 w 2050"/>
                <a:gd name="T25" fmla="*/ 0 h 1782"/>
                <a:gd name="T26" fmla="*/ 281156 w 2050"/>
                <a:gd name="T27" fmla="*/ 21085 h 1782"/>
                <a:gd name="T28" fmla="*/ 229058 w 2050"/>
                <a:gd name="T29" fmla="*/ 76948 h 1782"/>
                <a:gd name="T30" fmla="*/ 226906 w 2050"/>
                <a:gd name="T31" fmla="*/ 90860 h 1782"/>
                <a:gd name="T32" fmla="*/ 196336 w 2050"/>
                <a:gd name="T33" fmla="*/ 124335 h 1782"/>
                <a:gd name="T34" fmla="*/ 205162 w 2050"/>
                <a:gd name="T35" fmla="*/ 136072 h 1782"/>
                <a:gd name="T36" fmla="*/ 210329 w 2050"/>
                <a:gd name="T37" fmla="*/ 144332 h 1782"/>
                <a:gd name="T38" fmla="*/ 205593 w 2050"/>
                <a:gd name="T39" fmla="*/ 147810 h 1782"/>
                <a:gd name="T40" fmla="*/ 215065 w 2050"/>
                <a:gd name="T41" fmla="*/ 160418 h 1782"/>
                <a:gd name="T42" fmla="*/ 215926 w 2050"/>
                <a:gd name="T43" fmla="*/ 171938 h 1782"/>
                <a:gd name="T44" fmla="*/ 187725 w 2050"/>
                <a:gd name="T45" fmla="*/ 199109 h 1782"/>
                <a:gd name="T46" fmla="*/ 145314 w 2050"/>
                <a:gd name="T47" fmla="*/ 211934 h 1782"/>
                <a:gd name="T48" fmla="*/ 134766 w 2050"/>
                <a:gd name="T49" fmla="*/ 219107 h 1782"/>
                <a:gd name="T50" fmla="*/ 118404 w 2050"/>
                <a:gd name="T51" fmla="*/ 212586 h 1782"/>
                <a:gd name="T52" fmla="*/ 70827 w 2050"/>
                <a:gd name="T53" fmla="*/ 218020 h 1782"/>
                <a:gd name="T54" fmla="*/ 35521 w 2050"/>
                <a:gd name="T55" fmla="*/ 231932 h 1782"/>
                <a:gd name="T56" fmla="*/ 35521 w 2050"/>
                <a:gd name="T57" fmla="*/ 249973 h 1782"/>
                <a:gd name="T58" fmla="*/ 42841 w 2050"/>
                <a:gd name="T59" fmla="*/ 262146 h 1782"/>
                <a:gd name="T60" fmla="*/ 47792 w 2050"/>
                <a:gd name="T61" fmla="*/ 261711 h 1782"/>
                <a:gd name="T62" fmla="*/ 52313 w 2050"/>
                <a:gd name="T63" fmla="*/ 277144 h 1782"/>
                <a:gd name="T64" fmla="*/ 43271 w 2050"/>
                <a:gd name="T65" fmla="*/ 284318 h 1782"/>
                <a:gd name="T66" fmla="*/ 39396 w 2050"/>
                <a:gd name="T67" fmla="*/ 297142 h 1782"/>
                <a:gd name="T68" fmla="*/ 0 w 2050"/>
                <a:gd name="T69" fmla="*/ 333660 h 1782"/>
                <a:gd name="T70" fmla="*/ 14639 w 2050"/>
                <a:gd name="T71" fmla="*/ 355614 h 178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050" h="1782">
                  <a:moveTo>
                    <a:pt x="68" y="1636"/>
                  </a:moveTo>
                  <a:lnTo>
                    <a:pt x="1403" y="1387"/>
                  </a:lnTo>
                  <a:lnTo>
                    <a:pt x="1548" y="1535"/>
                  </a:lnTo>
                  <a:lnTo>
                    <a:pt x="1678" y="1606"/>
                  </a:lnTo>
                  <a:lnTo>
                    <a:pt x="1974" y="1704"/>
                  </a:lnTo>
                  <a:lnTo>
                    <a:pt x="1997" y="1782"/>
                  </a:lnTo>
                  <a:lnTo>
                    <a:pt x="2045" y="1674"/>
                  </a:lnTo>
                  <a:lnTo>
                    <a:pt x="2050" y="1522"/>
                  </a:lnTo>
                  <a:lnTo>
                    <a:pt x="1997" y="1237"/>
                  </a:lnTo>
                  <a:lnTo>
                    <a:pt x="1994" y="934"/>
                  </a:lnTo>
                  <a:lnTo>
                    <a:pt x="1852" y="496"/>
                  </a:lnTo>
                  <a:lnTo>
                    <a:pt x="1829" y="303"/>
                  </a:lnTo>
                  <a:lnTo>
                    <a:pt x="1741" y="0"/>
                  </a:lnTo>
                  <a:lnTo>
                    <a:pt x="1306" y="97"/>
                  </a:lnTo>
                  <a:lnTo>
                    <a:pt x="1064" y="354"/>
                  </a:lnTo>
                  <a:lnTo>
                    <a:pt x="1054" y="418"/>
                  </a:lnTo>
                  <a:lnTo>
                    <a:pt x="912" y="572"/>
                  </a:lnTo>
                  <a:lnTo>
                    <a:pt x="953" y="626"/>
                  </a:lnTo>
                  <a:lnTo>
                    <a:pt x="977" y="664"/>
                  </a:lnTo>
                  <a:lnTo>
                    <a:pt x="955" y="680"/>
                  </a:lnTo>
                  <a:lnTo>
                    <a:pt x="999" y="738"/>
                  </a:lnTo>
                  <a:lnTo>
                    <a:pt x="1003" y="791"/>
                  </a:lnTo>
                  <a:lnTo>
                    <a:pt x="872" y="916"/>
                  </a:lnTo>
                  <a:lnTo>
                    <a:pt x="675" y="975"/>
                  </a:lnTo>
                  <a:lnTo>
                    <a:pt x="626" y="1008"/>
                  </a:lnTo>
                  <a:lnTo>
                    <a:pt x="550" y="978"/>
                  </a:lnTo>
                  <a:lnTo>
                    <a:pt x="329" y="1003"/>
                  </a:lnTo>
                  <a:lnTo>
                    <a:pt x="165" y="1067"/>
                  </a:lnTo>
                  <a:lnTo>
                    <a:pt x="165" y="1150"/>
                  </a:lnTo>
                  <a:lnTo>
                    <a:pt x="199" y="1206"/>
                  </a:lnTo>
                  <a:lnTo>
                    <a:pt x="222" y="1204"/>
                  </a:lnTo>
                  <a:lnTo>
                    <a:pt x="243" y="1275"/>
                  </a:lnTo>
                  <a:lnTo>
                    <a:pt x="201" y="1308"/>
                  </a:lnTo>
                  <a:lnTo>
                    <a:pt x="183" y="1367"/>
                  </a:lnTo>
                  <a:lnTo>
                    <a:pt x="0" y="1535"/>
                  </a:lnTo>
                  <a:lnTo>
                    <a:pt x="68" y="1636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37"/>
            <p:cNvSpPr>
              <a:spLocks noChangeAspect="1"/>
            </p:cNvSpPr>
            <p:nvPr/>
          </p:nvSpPr>
          <p:spPr bwMode="auto">
            <a:xfrm>
              <a:off x="8251295" y="3077736"/>
              <a:ext cx="16498" cy="21886"/>
            </a:xfrm>
            <a:custGeom>
              <a:avLst/>
              <a:gdLst>
                <a:gd name="T0" fmla="*/ 0 w 59"/>
                <a:gd name="T1" fmla="*/ 17462 h 85"/>
                <a:gd name="T2" fmla="*/ 1937 w 59"/>
                <a:gd name="T3" fmla="*/ 5958 h 85"/>
                <a:gd name="T4" fmla="*/ 9444 w 59"/>
                <a:gd name="T5" fmla="*/ 0 h 85"/>
                <a:gd name="T6" fmla="*/ 14287 w 59"/>
                <a:gd name="T7" fmla="*/ 4314 h 85"/>
                <a:gd name="T8" fmla="*/ 0 w 59"/>
                <a:gd name="T9" fmla="*/ 17462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" h="85">
                  <a:moveTo>
                    <a:pt x="0" y="85"/>
                  </a:moveTo>
                  <a:lnTo>
                    <a:pt x="8" y="29"/>
                  </a:lnTo>
                  <a:lnTo>
                    <a:pt x="39" y="0"/>
                  </a:lnTo>
                  <a:lnTo>
                    <a:pt x="59" y="21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chemeClr val="folHlink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38"/>
            <p:cNvSpPr>
              <a:spLocks noChangeAspect="1"/>
            </p:cNvSpPr>
            <p:nvPr/>
          </p:nvSpPr>
          <p:spPr bwMode="auto">
            <a:xfrm>
              <a:off x="8267792" y="2988197"/>
              <a:ext cx="159484" cy="95507"/>
            </a:xfrm>
            <a:custGeom>
              <a:avLst/>
              <a:gdLst>
                <a:gd name="T0" fmla="*/ 9989 w 636"/>
                <a:gd name="T1" fmla="*/ 76200 h 367"/>
                <a:gd name="T2" fmla="*/ 59067 w 636"/>
                <a:gd name="T3" fmla="*/ 49831 h 367"/>
                <a:gd name="T4" fmla="*/ 91858 w 636"/>
                <a:gd name="T5" fmla="*/ 35505 h 367"/>
                <a:gd name="T6" fmla="*/ 56896 w 636"/>
                <a:gd name="T7" fmla="*/ 58967 h 367"/>
                <a:gd name="T8" fmla="*/ 60153 w 636"/>
                <a:gd name="T9" fmla="*/ 60213 h 367"/>
                <a:gd name="T10" fmla="*/ 112054 w 636"/>
                <a:gd name="T11" fmla="*/ 25954 h 367"/>
                <a:gd name="T12" fmla="*/ 138113 w 636"/>
                <a:gd name="T13" fmla="*/ 4153 h 367"/>
                <a:gd name="T14" fmla="*/ 135724 w 636"/>
                <a:gd name="T15" fmla="*/ 208 h 367"/>
                <a:gd name="T16" fmla="*/ 111620 w 636"/>
                <a:gd name="T17" fmla="*/ 12873 h 367"/>
                <a:gd name="T18" fmla="*/ 108797 w 636"/>
                <a:gd name="T19" fmla="*/ 11627 h 367"/>
                <a:gd name="T20" fmla="*/ 97939 w 636"/>
                <a:gd name="T21" fmla="*/ 25954 h 367"/>
                <a:gd name="T22" fmla="*/ 90555 w 636"/>
                <a:gd name="T23" fmla="*/ 25954 h 367"/>
                <a:gd name="T24" fmla="*/ 108145 w 636"/>
                <a:gd name="T25" fmla="*/ 0 h 367"/>
                <a:gd name="T26" fmla="*/ 89469 w 636"/>
                <a:gd name="T27" fmla="*/ 19725 h 367"/>
                <a:gd name="T28" fmla="*/ 26493 w 636"/>
                <a:gd name="T29" fmla="*/ 40488 h 367"/>
                <a:gd name="T30" fmla="*/ 15853 w 636"/>
                <a:gd name="T31" fmla="*/ 54607 h 367"/>
                <a:gd name="T32" fmla="*/ 5429 w 636"/>
                <a:gd name="T33" fmla="*/ 58136 h 367"/>
                <a:gd name="T34" fmla="*/ 0 w 636"/>
                <a:gd name="T35" fmla="*/ 68518 h 367"/>
                <a:gd name="T36" fmla="*/ 9989 w 636"/>
                <a:gd name="T37" fmla="*/ 76200 h 3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6" h="367">
                  <a:moveTo>
                    <a:pt x="46" y="367"/>
                  </a:moveTo>
                  <a:lnTo>
                    <a:pt x="272" y="240"/>
                  </a:lnTo>
                  <a:lnTo>
                    <a:pt x="423" y="171"/>
                  </a:lnTo>
                  <a:lnTo>
                    <a:pt x="262" y="284"/>
                  </a:lnTo>
                  <a:lnTo>
                    <a:pt x="277" y="290"/>
                  </a:lnTo>
                  <a:lnTo>
                    <a:pt x="516" y="125"/>
                  </a:lnTo>
                  <a:lnTo>
                    <a:pt x="636" y="20"/>
                  </a:lnTo>
                  <a:lnTo>
                    <a:pt x="625" y="1"/>
                  </a:lnTo>
                  <a:lnTo>
                    <a:pt x="514" y="62"/>
                  </a:lnTo>
                  <a:lnTo>
                    <a:pt x="501" y="56"/>
                  </a:lnTo>
                  <a:lnTo>
                    <a:pt x="451" y="125"/>
                  </a:lnTo>
                  <a:lnTo>
                    <a:pt x="417" y="125"/>
                  </a:lnTo>
                  <a:lnTo>
                    <a:pt x="498" y="0"/>
                  </a:lnTo>
                  <a:lnTo>
                    <a:pt x="412" y="95"/>
                  </a:lnTo>
                  <a:lnTo>
                    <a:pt x="122" y="195"/>
                  </a:lnTo>
                  <a:lnTo>
                    <a:pt x="73" y="263"/>
                  </a:lnTo>
                  <a:lnTo>
                    <a:pt x="25" y="280"/>
                  </a:lnTo>
                  <a:lnTo>
                    <a:pt x="0" y="330"/>
                  </a:lnTo>
                  <a:lnTo>
                    <a:pt x="46" y="367"/>
                  </a:lnTo>
                  <a:close/>
                </a:path>
              </a:pathLst>
            </a:custGeom>
            <a:solidFill>
              <a:schemeClr val="folHlink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39"/>
            <p:cNvSpPr>
              <a:spLocks noChangeAspect="1"/>
            </p:cNvSpPr>
            <p:nvPr/>
          </p:nvSpPr>
          <p:spPr bwMode="auto">
            <a:xfrm>
              <a:off x="8276959" y="2876772"/>
              <a:ext cx="148484" cy="151220"/>
            </a:xfrm>
            <a:custGeom>
              <a:avLst/>
              <a:gdLst>
                <a:gd name="T0" fmla="*/ 11454 w 595"/>
                <a:gd name="T1" fmla="*/ 87246 h 549"/>
                <a:gd name="T2" fmla="*/ 10373 w 595"/>
                <a:gd name="T3" fmla="*/ 120650 h 549"/>
                <a:gd name="T4" fmla="*/ 20747 w 595"/>
                <a:gd name="T5" fmla="*/ 118013 h 549"/>
                <a:gd name="T6" fmla="*/ 45384 w 595"/>
                <a:gd name="T7" fmla="*/ 100652 h 549"/>
                <a:gd name="T8" fmla="*/ 53596 w 595"/>
                <a:gd name="T9" fmla="*/ 84609 h 549"/>
                <a:gd name="T10" fmla="*/ 58783 w 595"/>
                <a:gd name="T11" fmla="*/ 87246 h 549"/>
                <a:gd name="T12" fmla="*/ 92280 w 595"/>
                <a:gd name="T13" fmla="*/ 78236 h 549"/>
                <a:gd name="T14" fmla="*/ 93361 w 595"/>
                <a:gd name="T15" fmla="*/ 72082 h 549"/>
                <a:gd name="T16" fmla="*/ 98980 w 595"/>
                <a:gd name="T17" fmla="*/ 74939 h 549"/>
                <a:gd name="T18" fmla="*/ 105463 w 595"/>
                <a:gd name="T19" fmla="*/ 70104 h 549"/>
                <a:gd name="T20" fmla="*/ 115404 w 595"/>
                <a:gd name="T21" fmla="*/ 68346 h 549"/>
                <a:gd name="T22" fmla="*/ 128587 w 595"/>
                <a:gd name="T23" fmla="*/ 61314 h 549"/>
                <a:gd name="T24" fmla="*/ 116485 w 595"/>
                <a:gd name="T25" fmla="*/ 0 h 549"/>
                <a:gd name="T26" fmla="*/ 0 w 595"/>
                <a:gd name="T27" fmla="*/ 24613 h 549"/>
                <a:gd name="T28" fmla="*/ 11454 w 595"/>
                <a:gd name="T29" fmla="*/ 87246 h 54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95" h="549">
                  <a:moveTo>
                    <a:pt x="53" y="397"/>
                  </a:moveTo>
                  <a:lnTo>
                    <a:pt x="48" y="549"/>
                  </a:lnTo>
                  <a:lnTo>
                    <a:pt x="96" y="537"/>
                  </a:lnTo>
                  <a:lnTo>
                    <a:pt x="210" y="458"/>
                  </a:lnTo>
                  <a:lnTo>
                    <a:pt x="248" y="385"/>
                  </a:lnTo>
                  <a:lnTo>
                    <a:pt x="272" y="397"/>
                  </a:lnTo>
                  <a:lnTo>
                    <a:pt x="427" y="356"/>
                  </a:lnTo>
                  <a:lnTo>
                    <a:pt x="432" y="328"/>
                  </a:lnTo>
                  <a:lnTo>
                    <a:pt x="458" y="341"/>
                  </a:lnTo>
                  <a:lnTo>
                    <a:pt x="488" y="319"/>
                  </a:lnTo>
                  <a:lnTo>
                    <a:pt x="534" y="311"/>
                  </a:lnTo>
                  <a:lnTo>
                    <a:pt x="595" y="279"/>
                  </a:lnTo>
                  <a:lnTo>
                    <a:pt x="539" y="0"/>
                  </a:lnTo>
                  <a:lnTo>
                    <a:pt x="0" y="112"/>
                  </a:lnTo>
                  <a:lnTo>
                    <a:pt x="53" y="397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40"/>
            <p:cNvSpPr>
              <a:spLocks noChangeAspect="1"/>
            </p:cNvSpPr>
            <p:nvPr/>
          </p:nvSpPr>
          <p:spPr bwMode="auto">
            <a:xfrm>
              <a:off x="8408945" y="2866824"/>
              <a:ext cx="65993" cy="85558"/>
            </a:xfrm>
            <a:custGeom>
              <a:avLst/>
              <a:gdLst>
                <a:gd name="T0" fmla="*/ 12077 w 265"/>
                <a:gd name="T1" fmla="*/ 68262 h 309"/>
                <a:gd name="T2" fmla="*/ 36231 w 265"/>
                <a:gd name="T3" fmla="*/ 58984 h 309"/>
                <a:gd name="T4" fmla="*/ 37525 w 265"/>
                <a:gd name="T5" fmla="*/ 32032 h 309"/>
                <a:gd name="T6" fmla="*/ 43348 w 265"/>
                <a:gd name="T7" fmla="*/ 38218 h 309"/>
                <a:gd name="T8" fmla="*/ 45504 w 265"/>
                <a:gd name="T9" fmla="*/ 51694 h 309"/>
                <a:gd name="T10" fmla="*/ 50033 w 265"/>
                <a:gd name="T11" fmla="*/ 51031 h 309"/>
                <a:gd name="T12" fmla="*/ 57150 w 265"/>
                <a:gd name="T13" fmla="*/ 38218 h 309"/>
                <a:gd name="T14" fmla="*/ 50033 w 265"/>
                <a:gd name="T15" fmla="*/ 23417 h 309"/>
                <a:gd name="T16" fmla="*/ 37309 w 265"/>
                <a:gd name="T17" fmla="*/ 20545 h 309"/>
                <a:gd name="T18" fmla="*/ 28467 w 265"/>
                <a:gd name="T19" fmla="*/ 1988 h 309"/>
                <a:gd name="T20" fmla="*/ 20272 w 265"/>
                <a:gd name="T21" fmla="*/ 0 h 309"/>
                <a:gd name="T22" fmla="*/ 0 w 265"/>
                <a:gd name="T23" fmla="*/ 6627 h 309"/>
                <a:gd name="T24" fmla="*/ 12077 w 265"/>
                <a:gd name="T25" fmla="*/ 68262 h 3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5" h="309">
                  <a:moveTo>
                    <a:pt x="56" y="309"/>
                  </a:moveTo>
                  <a:lnTo>
                    <a:pt x="168" y="267"/>
                  </a:lnTo>
                  <a:lnTo>
                    <a:pt x="174" y="145"/>
                  </a:lnTo>
                  <a:lnTo>
                    <a:pt x="201" y="173"/>
                  </a:lnTo>
                  <a:lnTo>
                    <a:pt x="211" y="234"/>
                  </a:lnTo>
                  <a:lnTo>
                    <a:pt x="232" y="231"/>
                  </a:lnTo>
                  <a:lnTo>
                    <a:pt x="265" y="173"/>
                  </a:lnTo>
                  <a:lnTo>
                    <a:pt x="232" y="106"/>
                  </a:lnTo>
                  <a:lnTo>
                    <a:pt x="173" y="93"/>
                  </a:lnTo>
                  <a:lnTo>
                    <a:pt x="132" y="9"/>
                  </a:lnTo>
                  <a:lnTo>
                    <a:pt x="94" y="0"/>
                  </a:lnTo>
                  <a:lnTo>
                    <a:pt x="0" y="30"/>
                  </a:lnTo>
                  <a:lnTo>
                    <a:pt x="56" y="309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41"/>
            <p:cNvSpPr>
              <a:spLocks noChangeAspect="1"/>
            </p:cNvSpPr>
            <p:nvPr/>
          </p:nvSpPr>
          <p:spPr bwMode="auto">
            <a:xfrm>
              <a:off x="8275125" y="2757388"/>
              <a:ext cx="287805" cy="153210"/>
            </a:xfrm>
            <a:custGeom>
              <a:avLst/>
              <a:gdLst>
                <a:gd name="T0" fmla="*/ 647 w 1156"/>
                <a:gd name="T1" fmla="*/ 115136 h 568"/>
                <a:gd name="T2" fmla="*/ 116857 w 1156"/>
                <a:gd name="T3" fmla="*/ 91033 h 568"/>
                <a:gd name="T4" fmla="*/ 137124 w 1156"/>
                <a:gd name="T5" fmla="*/ 84577 h 568"/>
                <a:gd name="T6" fmla="*/ 145317 w 1156"/>
                <a:gd name="T7" fmla="*/ 86514 h 568"/>
                <a:gd name="T8" fmla="*/ 154157 w 1156"/>
                <a:gd name="T9" fmla="*/ 104591 h 568"/>
                <a:gd name="T10" fmla="*/ 166877 w 1156"/>
                <a:gd name="T11" fmla="*/ 107389 h 568"/>
                <a:gd name="T12" fmla="*/ 173992 w 1156"/>
                <a:gd name="T13" fmla="*/ 121808 h 568"/>
                <a:gd name="T14" fmla="*/ 182185 w 1156"/>
                <a:gd name="T15" fmla="*/ 122238 h 568"/>
                <a:gd name="T16" fmla="*/ 191887 w 1156"/>
                <a:gd name="T17" fmla="*/ 108465 h 568"/>
                <a:gd name="T18" fmla="*/ 194906 w 1156"/>
                <a:gd name="T19" fmla="*/ 96843 h 568"/>
                <a:gd name="T20" fmla="*/ 204608 w 1156"/>
                <a:gd name="T21" fmla="*/ 112338 h 568"/>
                <a:gd name="T22" fmla="*/ 249238 w 1156"/>
                <a:gd name="T23" fmla="*/ 98135 h 568"/>
                <a:gd name="T24" fmla="*/ 247082 w 1156"/>
                <a:gd name="T25" fmla="*/ 81133 h 568"/>
                <a:gd name="T26" fmla="*/ 234793 w 1156"/>
                <a:gd name="T27" fmla="*/ 59828 h 568"/>
                <a:gd name="T28" fmla="*/ 227462 w 1156"/>
                <a:gd name="T29" fmla="*/ 57030 h 568"/>
                <a:gd name="T30" fmla="*/ 220131 w 1156"/>
                <a:gd name="T31" fmla="*/ 57676 h 568"/>
                <a:gd name="T32" fmla="*/ 221210 w 1156"/>
                <a:gd name="T33" fmla="*/ 62625 h 568"/>
                <a:gd name="T34" fmla="*/ 232205 w 1156"/>
                <a:gd name="T35" fmla="*/ 63056 h 568"/>
                <a:gd name="T36" fmla="*/ 236086 w 1156"/>
                <a:gd name="T37" fmla="*/ 84361 h 568"/>
                <a:gd name="T38" fmla="*/ 217329 w 1156"/>
                <a:gd name="T39" fmla="*/ 92539 h 568"/>
                <a:gd name="T40" fmla="*/ 191887 w 1156"/>
                <a:gd name="T41" fmla="*/ 75538 h 568"/>
                <a:gd name="T42" fmla="*/ 183263 w 1156"/>
                <a:gd name="T43" fmla="*/ 56384 h 568"/>
                <a:gd name="T44" fmla="*/ 170543 w 1156"/>
                <a:gd name="T45" fmla="*/ 51219 h 568"/>
                <a:gd name="T46" fmla="*/ 170111 w 1156"/>
                <a:gd name="T47" fmla="*/ 57030 h 568"/>
                <a:gd name="T48" fmla="*/ 158684 w 1156"/>
                <a:gd name="T49" fmla="*/ 47130 h 568"/>
                <a:gd name="T50" fmla="*/ 167955 w 1156"/>
                <a:gd name="T51" fmla="*/ 33572 h 568"/>
                <a:gd name="T52" fmla="*/ 176148 w 1156"/>
                <a:gd name="T53" fmla="*/ 21306 h 568"/>
                <a:gd name="T54" fmla="*/ 160840 w 1156"/>
                <a:gd name="T55" fmla="*/ 0 h 568"/>
                <a:gd name="T56" fmla="*/ 137555 w 1156"/>
                <a:gd name="T57" fmla="*/ 17432 h 568"/>
                <a:gd name="T58" fmla="*/ 54117 w 1156"/>
                <a:gd name="T59" fmla="*/ 38522 h 568"/>
                <a:gd name="T60" fmla="*/ 0 w 1156"/>
                <a:gd name="T61" fmla="*/ 49928 h 568"/>
                <a:gd name="T62" fmla="*/ 647 w 1156"/>
                <a:gd name="T63" fmla="*/ 115136 h 5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156" h="568">
                  <a:moveTo>
                    <a:pt x="3" y="535"/>
                  </a:moveTo>
                  <a:lnTo>
                    <a:pt x="542" y="423"/>
                  </a:lnTo>
                  <a:lnTo>
                    <a:pt x="636" y="393"/>
                  </a:lnTo>
                  <a:lnTo>
                    <a:pt x="674" y="402"/>
                  </a:lnTo>
                  <a:lnTo>
                    <a:pt x="715" y="486"/>
                  </a:lnTo>
                  <a:lnTo>
                    <a:pt x="774" y="499"/>
                  </a:lnTo>
                  <a:lnTo>
                    <a:pt x="807" y="566"/>
                  </a:lnTo>
                  <a:lnTo>
                    <a:pt x="845" y="568"/>
                  </a:lnTo>
                  <a:lnTo>
                    <a:pt x="890" y="504"/>
                  </a:lnTo>
                  <a:lnTo>
                    <a:pt x="904" y="450"/>
                  </a:lnTo>
                  <a:lnTo>
                    <a:pt x="949" y="522"/>
                  </a:lnTo>
                  <a:lnTo>
                    <a:pt x="1156" y="456"/>
                  </a:lnTo>
                  <a:lnTo>
                    <a:pt x="1146" y="377"/>
                  </a:lnTo>
                  <a:lnTo>
                    <a:pt x="1089" y="278"/>
                  </a:lnTo>
                  <a:lnTo>
                    <a:pt x="1055" y="265"/>
                  </a:lnTo>
                  <a:lnTo>
                    <a:pt x="1021" y="268"/>
                  </a:lnTo>
                  <a:lnTo>
                    <a:pt x="1026" y="291"/>
                  </a:lnTo>
                  <a:lnTo>
                    <a:pt x="1077" y="293"/>
                  </a:lnTo>
                  <a:lnTo>
                    <a:pt x="1095" y="392"/>
                  </a:lnTo>
                  <a:lnTo>
                    <a:pt x="1008" y="430"/>
                  </a:lnTo>
                  <a:lnTo>
                    <a:pt x="890" y="351"/>
                  </a:lnTo>
                  <a:lnTo>
                    <a:pt x="850" y="262"/>
                  </a:lnTo>
                  <a:lnTo>
                    <a:pt x="791" y="238"/>
                  </a:lnTo>
                  <a:lnTo>
                    <a:pt x="789" y="265"/>
                  </a:lnTo>
                  <a:lnTo>
                    <a:pt x="736" y="219"/>
                  </a:lnTo>
                  <a:lnTo>
                    <a:pt x="779" y="156"/>
                  </a:lnTo>
                  <a:lnTo>
                    <a:pt x="817" y="99"/>
                  </a:lnTo>
                  <a:lnTo>
                    <a:pt x="746" y="0"/>
                  </a:lnTo>
                  <a:lnTo>
                    <a:pt x="638" y="81"/>
                  </a:lnTo>
                  <a:lnTo>
                    <a:pt x="251" y="179"/>
                  </a:lnTo>
                  <a:lnTo>
                    <a:pt x="0" y="232"/>
                  </a:lnTo>
                  <a:lnTo>
                    <a:pt x="3" y="535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42"/>
            <p:cNvSpPr>
              <a:spLocks noChangeAspect="1"/>
            </p:cNvSpPr>
            <p:nvPr/>
          </p:nvSpPr>
          <p:spPr bwMode="auto">
            <a:xfrm>
              <a:off x="8504269" y="2908608"/>
              <a:ext cx="27497" cy="25867"/>
            </a:xfrm>
            <a:custGeom>
              <a:avLst/>
              <a:gdLst>
                <a:gd name="T0" fmla="*/ 0 w 105"/>
                <a:gd name="T1" fmla="*/ 20638 h 82"/>
                <a:gd name="T2" fmla="*/ 9978 w 105"/>
                <a:gd name="T3" fmla="*/ 0 h 82"/>
                <a:gd name="T4" fmla="*/ 23812 w 105"/>
                <a:gd name="T5" fmla="*/ 9061 h 82"/>
                <a:gd name="T6" fmla="*/ 0 w 105"/>
                <a:gd name="T7" fmla="*/ 20638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5" h="82">
                  <a:moveTo>
                    <a:pt x="0" y="82"/>
                  </a:moveTo>
                  <a:lnTo>
                    <a:pt x="44" y="0"/>
                  </a:lnTo>
                  <a:lnTo>
                    <a:pt x="105" y="36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chemeClr val="folHlink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43"/>
            <p:cNvSpPr>
              <a:spLocks noChangeAspect="1"/>
            </p:cNvSpPr>
            <p:nvPr/>
          </p:nvSpPr>
          <p:spPr bwMode="auto">
            <a:xfrm>
              <a:off x="8553763" y="2906619"/>
              <a:ext cx="20165" cy="19897"/>
            </a:xfrm>
            <a:custGeom>
              <a:avLst/>
              <a:gdLst>
                <a:gd name="T0" fmla="*/ 0 w 82"/>
                <a:gd name="T1" fmla="*/ 15875 h 61"/>
                <a:gd name="T2" fmla="*/ 9796 w 82"/>
                <a:gd name="T3" fmla="*/ 0 h 61"/>
                <a:gd name="T4" fmla="*/ 17463 w 82"/>
                <a:gd name="T5" fmla="*/ 11711 h 61"/>
                <a:gd name="T6" fmla="*/ 0 w 82"/>
                <a:gd name="T7" fmla="*/ 15875 h 6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61">
                  <a:moveTo>
                    <a:pt x="0" y="61"/>
                  </a:moveTo>
                  <a:lnTo>
                    <a:pt x="46" y="0"/>
                  </a:lnTo>
                  <a:lnTo>
                    <a:pt x="82" y="45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chemeClr val="folHlink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4"/>
            <p:cNvSpPr>
              <a:spLocks noChangeAspect="1"/>
            </p:cNvSpPr>
            <p:nvPr/>
          </p:nvSpPr>
          <p:spPr bwMode="auto">
            <a:xfrm>
              <a:off x="8214632" y="2528569"/>
              <a:ext cx="135653" cy="294480"/>
            </a:xfrm>
            <a:custGeom>
              <a:avLst/>
              <a:gdLst>
                <a:gd name="T0" fmla="*/ 18593 w 556"/>
                <a:gd name="T1" fmla="*/ 96266 h 1069"/>
                <a:gd name="T2" fmla="*/ 23453 w 556"/>
                <a:gd name="T3" fmla="*/ 138684 h 1069"/>
                <a:gd name="T4" fmla="*/ 53455 w 556"/>
                <a:gd name="T5" fmla="*/ 234950 h 1069"/>
                <a:gd name="T6" fmla="*/ 106488 w 556"/>
                <a:gd name="T7" fmla="*/ 223301 h 1069"/>
                <a:gd name="T8" fmla="*/ 102474 w 556"/>
                <a:gd name="T9" fmla="*/ 85716 h 1069"/>
                <a:gd name="T10" fmla="*/ 115785 w 556"/>
                <a:gd name="T11" fmla="*/ 59122 h 1069"/>
                <a:gd name="T12" fmla="*/ 117475 w 556"/>
                <a:gd name="T13" fmla="*/ 0 h 1069"/>
                <a:gd name="T14" fmla="*/ 0 w 556"/>
                <a:gd name="T15" fmla="*/ 29671 h 1069"/>
                <a:gd name="T16" fmla="*/ 18593 w 556"/>
                <a:gd name="T17" fmla="*/ 96266 h 10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6" h="1069">
                  <a:moveTo>
                    <a:pt x="88" y="438"/>
                  </a:moveTo>
                  <a:lnTo>
                    <a:pt x="111" y="631"/>
                  </a:lnTo>
                  <a:lnTo>
                    <a:pt x="253" y="1069"/>
                  </a:lnTo>
                  <a:lnTo>
                    <a:pt x="504" y="1016"/>
                  </a:lnTo>
                  <a:lnTo>
                    <a:pt x="485" y="390"/>
                  </a:lnTo>
                  <a:lnTo>
                    <a:pt x="548" y="269"/>
                  </a:lnTo>
                  <a:lnTo>
                    <a:pt x="556" y="0"/>
                  </a:lnTo>
                  <a:lnTo>
                    <a:pt x="0" y="135"/>
                  </a:lnTo>
                  <a:lnTo>
                    <a:pt x="88" y="43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45"/>
            <p:cNvSpPr>
              <a:spLocks noChangeAspect="1"/>
            </p:cNvSpPr>
            <p:nvPr/>
          </p:nvSpPr>
          <p:spPr bwMode="auto">
            <a:xfrm>
              <a:off x="8331953" y="2486784"/>
              <a:ext cx="131987" cy="320348"/>
            </a:xfrm>
            <a:custGeom>
              <a:avLst/>
              <a:gdLst>
                <a:gd name="T0" fmla="*/ 0 w 521"/>
                <a:gd name="T1" fmla="*/ 118954 h 1171"/>
                <a:gd name="T2" fmla="*/ 13821 w 521"/>
                <a:gd name="T3" fmla="*/ 92544 h 1171"/>
                <a:gd name="T4" fmla="*/ 15576 w 521"/>
                <a:gd name="T5" fmla="*/ 33831 h 1171"/>
                <a:gd name="T6" fmla="*/ 14918 w 521"/>
                <a:gd name="T7" fmla="*/ 12005 h 1171"/>
                <a:gd name="T8" fmla="*/ 36857 w 521"/>
                <a:gd name="T9" fmla="*/ 0 h 1171"/>
                <a:gd name="T10" fmla="*/ 88632 w 521"/>
                <a:gd name="T11" fmla="*/ 159770 h 1171"/>
                <a:gd name="T12" fmla="*/ 114300 w 521"/>
                <a:gd name="T13" fmla="*/ 193819 h 1171"/>
                <a:gd name="T14" fmla="*/ 112764 w 521"/>
                <a:gd name="T15" fmla="*/ 216519 h 1171"/>
                <a:gd name="T16" fmla="*/ 89071 w 521"/>
                <a:gd name="T17" fmla="*/ 234198 h 1171"/>
                <a:gd name="T18" fmla="*/ 4168 w 521"/>
                <a:gd name="T19" fmla="*/ 255588 h 1171"/>
                <a:gd name="T20" fmla="*/ 0 w 521"/>
                <a:gd name="T21" fmla="*/ 118954 h 11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1" h="1171">
                  <a:moveTo>
                    <a:pt x="0" y="545"/>
                  </a:moveTo>
                  <a:lnTo>
                    <a:pt x="63" y="424"/>
                  </a:lnTo>
                  <a:lnTo>
                    <a:pt x="71" y="155"/>
                  </a:lnTo>
                  <a:lnTo>
                    <a:pt x="68" y="55"/>
                  </a:lnTo>
                  <a:lnTo>
                    <a:pt x="168" y="0"/>
                  </a:lnTo>
                  <a:lnTo>
                    <a:pt x="404" y="732"/>
                  </a:lnTo>
                  <a:lnTo>
                    <a:pt x="521" y="888"/>
                  </a:lnTo>
                  <a:lnTo>
                    <a:pt x="514" y="992"/>
                  </a:lnTo>
                  <a:lnTo>
                    <a:pt x="406" y="1073"/>
                  </a:lnTo>
                  <a:lnTo>
                    <a:pt x="19" y="1171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F9DD97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46"/>
            <p:cNvSpPr>
              <a:spLocks noChangeAspect="1"/>
            </p:cNvSpPr>
            <p:nvPr/>
          </p:nvSpPr>
          <p:spPr bwMode="auto">
            <a:xfrm>
              <a:off x="8374115" y="2204242"/>
              <a:ext cx="315301" cy="529269"/>
            </a:xfrm>
            <a:custGeom>
              <a:avLst/>
              <a:gdLst>
                <a:gd name="T0" fmla="*/ 0 w 1264"/>
                <a:gd name="T1" fmla="*/ 227950 h 1934"/>
                <a:gd name="T2" fmla="*/ 15986 w 1264"/>
                <a:gd name="T3" fmla="*/ 229042 h 1934"/>
                <a:gd name="T4" fmla="*/ 17498 w 1264"/>
                <a:gd name="T5" fmla="*/ 201749 h 1934"/>
                <a:gd name="T6" fmla="*/ 36723 w 1264"/>
                <a:gd name="T7" fmla="*/ 163320 h 1934"/>
                <a:gd name="T8" fmla="*/ 27435 w 1264"/>
                <a:gd name="T9" fmla="*/ 135591 h 1934"/>
                <a:gd name="T10" fmla="*/ 66318 w 1264"/>
                <a:gd name="T11" fmla="*/ 3930 h 1934"/>
                <a:gd name="T12" fmla="*/ 74743 w 1264"/>
                <a:gd name="T13" fmla="*/ 3930 h 1934"/>
                <a:gd name="T14" fmla="*/ 78631 w 1264"/>
                <a:gd name="T15" fmla="*/ 20961 h 1934"/>
                <a:gd name="T16" fmla="*/ 117515 w 1264"/>
                <a:gd name="T17" fmla="*/ 6114 h 1934"/>
                <a:gd name="T18" fmla="*/ 118595 w 1264"/>
                <a:gd name="T19" fmla="*/ 0 h 1934"/>
                <a:gd name="T20" fmla="*/ 149486 w 1264"/>
                <a:gd name="T21" fmla="*/ 6550 h 1934"/>
                <a:gd name="T22" fmla="*/ 200683 w 1264"/>
                <a:gd name="T23" fmla="*/ 137774 h 1934"/>
                <a:gd name="T24" fmla="*/ 224229 w 1264"/>
                <a:gd name="T25" fmla="*/ 138211 h 1934"/>
                <a:gd name="T26" fmla="*/ 266137 w 1264"/>
                <a:gd name="T27" fmla="*/ 187775 h 1934"/>
                <a:gd name="T28" fmla="*/ 260089 w 1264"/>
                <a:gd name="T29" fmla="*/ 196727 h 1934"/>
                <a:gd name="T30" fmla="*/ 273050 w 1264"/>
                <a:gd name="T31" fmla="*/ 196727 h 1934"/>
                <a:gd name="T32" fmla="*/ 264409 w 1264"/>
                <a:gd name="T33" fmla="*/ 219653 h 1934"/>
                <a:gd name="T34" fmla="*/ 243455 w 1264"/>
                <a:gd name="T35" fmla="*/ 235155 h 1934"/>
                <a:gd name="T36" fmla="*/ 219477 w 1264"/>
                <a:gd name="T37" fmla="*/ 247164 h 1934"/>
                <a:gd name="T38" fmla="*/ 216669 w 1264"/>
                <a:gd name="T39" fmla="*/ 262885 h 1934"/>
                <a:gd name="T40" fmla="*/ 204571 w 1264"/>
                <a:gd name="T41" fmla="*/ 249129 h 1934"/>
                <a:gd name="T42" fmla="*/ 182969 w 1264"/>
                <a:gd name="T43" fmla="*/ 266378 h 1934"/>
                <a:gd name="T44" fmla="*/ 173248 w 1264"/>
                <a:gd name="T45" fmla="*/ 265942 h 1934"/>
                <a:gd name="T46" fmla="*/ 164392 w 1264"/>
                <a:gd name="T47" fmla="*/ 255679 h 1934"/>
                <a:gd name="T48" fmla="*/ 158991 w 1264"/>
                <a:gd name="T49" fmla="*/ 306335 h 1934"/>
                <a:gd name="T50" fmla="*/ 139765 w 1264"/>
                <a:gd name="T51" fmla="*/ 314414 h 1934"/>
                <a:gd name="T52" fmla="*/ 130692 w 1264"/>
                <a:gd name="T53" fmla="*/ 334501 h 1934"/>
                <a:gd name="T54" fmla="*/ 118595 w 1264"/>
                <a:gd name="T55" fmla="*/ 334065 h 1934"/>
                <a:gd name="T56" fmla="*/ 91161 w 1264"/>
                <a:gd name="T57" fmla="*/ 363541 h 1934"/>
                <a:gd name="T58" fmla="*/ 90513 w 1264"/>
                <a:gd name="T59" fmla="*/ 387340 h 1934"/>
                <a:gd name="T60" fmla="*/ 83168 w 1264"/>
                <a:gd name="T61" fmla="*/ 396729 h 1934"/>
                <a:gd name="T62" fmla="*/ 76255 w 1264"/>
                <a:gd name="T63" fmla="*/ 422275 h 1934"/>
                <a:gd name="T64" fmla="*/ 50981 w 1264"/>
                <a:gd name="T65" fmla="*/ 387777 h 1934"/>
                <a:gd name="T66" fmla="*/ 0 w 1264"/>
                <a:gd name="T67" fmla="*/ 227950 h 193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64" h="1934">
                  <a:moveTo>
                    <a:pt x="0" y="1044"/>
                  </a:moveTo>
                  <a:lnTo>
                    <a:pt x="74" y="1049"/>
                  </a:lnTo>
                  <a:lnTo>
                    <a:pt x="81" y="924"/>
                  </a:lnTo>
                  <a:lnTo>
                    <a:pt x="170" y="748"/>
                  </a:lnTo>
                  <a:lnTo>
                    <a:pt x="127" y="621"/>
                  </a:lnTo>
                  <a:lnTo>
                    <a:pt x="307" y="18"/>
                  </a:lnTo>
                  <a:lnTo>
                    <a:pt x="346" y="18"/>
                  </a:lnTo>
                  <a:lnTo>
                    <a:pt x="364" y="96"/>
                  </a:lnTo>
                  <a:lnTo>
                    <a:pt x="544" y="28"/>
                  </a:lnTo>
                  <a:lnTo>
                    <a:pt x="549" y="0"/>
                  </a:lnTo>
                  <a:lnTo>
                    <a:pt x="692" y="30"/>
                  </a:lnTo>
                  <a:lnTo>
                    <a:pt x="929" y="631"/>
                  </a:lnTo>
                  <a:lnTo>
                    <a:pt x="1038" y="633"/>
                  </a:lnTo>
                  <a:lnTo>
                    <a:pt x="1232" y="860"/>
                  </a:lnTo>
                  <a:lnTo>
                    <a:pt x="1204" y="901"/>
                  </a:lnTo>
                  <a:lnTo>
                    <a:pt x="1264" y="901"/>
                  </a:lnTo>
                  <a:lnTo>
                    <a:pt x="1224" y="1006"/>
                  </a:lnTo>
                  <a:lnTo>
                    <a:pt x="1127" y="1077"/>
                  </a:lnTo>
                  <a:lnTo>
                    <a:pt x="1016" y="1132"/>
                  </a:lnTo>
                  <a:lnTo>
                    <a:pt x="1003" y="1204"/>
                  </a:lnTo>
                  <a:lnTo>
                    <a:pt x="947" y="1141"/>
                  </a:lnTo>
                  <a:lnTo>
                    <a:pt x="847" y="1220"/>
                  </a:lnTo>
                  <a:lnTo>
                    <a:pt x="802" y="1218"/>
                  </a:lnTo>
                  <a:lnTo>
                    <a:pt x="761" y="1171"/>
                  </a:lnTo>
                  <a:lnTo>
                    <a:pt x="736" y="1403"/>
                  </a:lnTo>
                  <a:lnTo>
                    <a:pt x="647" y="1440"/>
                  </a:lnTo>
                  <a:lnTo>
                    <a:pt x="605" y="1532"/>
                  </a:lnTo>
                  <a:lnTo>
                    <a:pt x="549" y="1530"/>
                  </a:lnTo>
                  <a:lnTo>
                    <a:pt x="422" y="1665"/>
                  </a:lnTo>
                  <a:lnTo>
                    <a:pt x="419" y="1774"/>
                  </a:lnTo>
                  <a:lnTo>
                    <a:pt x="385" y="1817"/>
                  </a:lnTo>
                  <a:lnTo>
                    <a:pt x="353" y="1934"/>
                  </a:lnTo>
                  <a:lnTo>
                    <a:pt x="236" y="1776"/>
                  </a:lnTo>
                  <a:lnTo>
                    <a:pt x="0" y="104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47"/>
            <p:cNvSpPr>
              <a:spLocks noChangeAspect="1"/>
            </p:cNvSpPr>
            <p:nvPr/>
          </p:nvSpPr>
          <p:spPr bwMode="auto">
            <a:xfrm>
              <a:off x="5846207" y="2638004"/>
              <a:ext cx="606771" cy="433762"/>
            </a:xfrm>
            <a:custGeom>
              <a:avLst/>
              <a:gdLst>
                <a:gd name="T0" fmla="*/ 25722 w 2431"/>
                <a:gd name="T1" fmla="*/ 0 h 1587"/>
                <a:gd name="T2" fmla="*/ 258084 w 2431"/>
                <a:gd name="T3" fmla="*/ 16791 h 1587"/>
                <a:gd name="T4" fmla="*/ 517897 w 2431"/>
                <a:gd name="T5" fmla="*/ 24860 h 1587"/>
                <a:gd name="T6" fmla="*/ 500172 w 2431"/>
                <a:gd name="T7" fmla="*/ 57788 h 1587"/>
                <a:gd name="T8" fmla="*/ 525462 w 2431"/>
                <a:gd name="T9" fmla="*/ 81994 h 1587"/>
                <a:gd name="T10" fmla="*/ 523949 w 2431"/>
                <a:gd name="T11" fmla="*/ 251651 h 1587"/>
                <a:gd name="T12" fmla="*/ 513574 w 2431"/>
                <a:gd name="T13" fmla="*/ 250779 h 1587"/>
                <a:gd name="T14" fmla="*/ 514438 w 2431"/>
                <a:gd name="T15" fmla="*/ 272586 h 1587"/>
                <a:gd name="T16" fmla="*/ 523300 w 2431"/>
                <a:gd name="T17" fmla="*/ 289377 h 1587"/>
                <a:gd name="T18" fmla="*/ 517464 w 2431"/>
                <a:gd name="T19" fmla="*/ 305950 h 1587"/>
                <a:gd name="T20" fmla="*/ 522652 w 2431"/>
                <a:gd name="T21" fmla="*/ 346075 h 1587"/>
                <a:gd name="T22" fmla="*/ 510980 w 2431"/>
                <a:gd name="T23" fmla="*/ 341932 h 1587"/>
                <a:gd name="T24" fmla="*/ 497362 w 2431"/>
                <a:gd name="T25" fmla="*/ 326449 h 1587"/>
                <a:gd name="T26" fmla="*/ 451322 w 2431"/>
                <a:gd name="T27" fmla="*/ 311402 h 1587"/>
                <a:gd name="T28" fmla="*/ 405931 w 2431"/>
                <a:gd name="T29" fmla="*/ 313147 h 1587"/>
                <a:gd name="T30" fmla="*/ 380209 w 2431"/>
                <a:gd name="T31" fmla="*/ 293739 h 1587"/>
                <a:gd name="T32" fmla="*/ 0 w 2431"/>
                <a:gd name="T33" fmla="*/ 271496 h 1587"/>
                <a:gd name="T34" fmla="*/ 25722 w 2431"/>
                <a:gd name="T35" fmla="*/ 0 h 158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431" h="1587">
                  <a:moveTo>
                    <a:pt x="119" y="0"/>
                  </a:moveTo>
                  <a:lnTo>
                    <a:pt x="1194" y="77"/>
                  </a:lnTo>
                  <a:lnTo>
                    <a:pt x="2396" y="114"/>
                  </a:lnTo>
                  <a:lnTo>
                    <a:pt x="2314" y="265"/>
                  </a:lnTo>
                  <a:lnTo>
                    <a:pt x="2431" y="376"/>
                  </a:lnTo>
                  <a:lnTo>
                    <a:pt x="2424" y="1154"/>
                  </a:lnTo>
                  <a:lnTo>
                    <a:pt x="2376" y="1150"/>
                  </a:lnTo>
                  <a:lnTo>
                    <a:pt x="2380" y="1250"/>
                  </a:lnTo>
                  <a:lnTo>
                    <a:pt x="2421" y="1327"/>
                  </a:lnTo>
                  <a:lnTo>
                    <a:pt x="2394" y="1403"/>
                  </a:lnTo>
                  <a:lnTo>
                    <a:pt x="2418" y="1587"/>
                  </a:lnTo>
                  <a:lnTo>
                    <a:pt x="2364" y="1568"/>
                  </a:lnTo>
                  <a:lnTo>
                    <a:pt x="2301" y="1497"/>
                  </a:lnTo>
                  <a:lnTo>
                    <a:pt x="2088" y="1428"/>
                  </a:lnTo>
                  <a:lnTo>
                    <a:pt x="1878" y="1436"/>
                  </a:lnTo>
                  <a:lnTo>
                    <a:pt x="1759" y="1347"/>
                  </a:lnTo>
                  <a:lnTo>
                    <a:pt x="0" y="1245"/>
                  </a:lnTo>
                  <a:lnTo>
                    <a:pt x="119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48"/>
            <p:cNvSpPr>
              <a:spLocks noChangeAspect="1"/>
            </p:cNvSpPr>
            <p:nvPr/>
          </p:nvSpPr>
          <p:spPr bwMode="auto">
            <a:xfrm>
              <a:off x="5877370" y="2289802"/>
              <a:ext cx="566443" cy="380038"/>
            </a:xfrm>
            <a:custGeom>
              <a:avLst/>
              <a:gdLst>
                <a:gd name="T0" fmla="*/ 25421 w 2277"/>
                <a:gd name="T1" fmla="*/ 0 h 1393"/>
                <a:gd name="T2" fmla="*/ 452407 w 2277"/>
                <a:gd name="T3" fmla="*/ 21767 h 1393"/>
                <a:gd name="T4" fmla="*/ 455423 w 2277"/>
                <a:gd name="T5" fmla="*/ 98821 h 1393"/>
                <a:gd name="T6" fmla="*/ 474596 w 2277"/>
                <a:gd name="T7" fmla="*/ 160204 h 1393"/>
                <a:gd name="T8" fmla="*/ 477181 w 2277"/>
                <a:gd name="T9" fmla="*/ 239653 h 1393"/>
                <a:gd name="T10" fmla="*/ 490538 w 2277"/>
                <a:gd name="T11" fmla="*/ 303212 h 1393"/>
                <a:gd name="T12" fmla="*/ 231589 w 2277"/>
                <a:gd name="T13" fmla="*/ 295158 h 1393"/>
                <a:gd name="T14" fmla="*/ 0 w 2277"/>
                <a:gd name="T15" fmla="*/ 278398 h 1393"/>
                <a:gd name="T16" fmla="*/ 25421 w 2277"/>
                <a:gd name="T17" fmla="*/ 0 h 13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77" h="1393">
                  <a:moveTo>
                    <a:pt x="118" y="0"/>
                  </a:moveTo>
                  <a:lnTo>
                    <a:pt x="2100" y="100"/>
                  </a:lnTo>
                  <a:lnTo>
                    <a:pt x="2114" y="454"/>
                  </a:lnTo>
                  <a:lnTo>
                    <a:pt x="2203" y="736"/>
                  </a:lnTo>
                  <a:lnTo>
                    <a:pt x="2215" y="1101"/>
                  </a:lnTo>
                  <a:lnTo>
                    <a:pt x="2277" y="1393"/>
                  </a:lnTo>
                  <a:lnTo>
                    <a:pt x="1075" y="1356"/>
                  </a:lnTo>
                  <a:lnTo>
                    <a:pt x="0" y="1279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49"/>
            <p:cNvSpPr>
              <a:spLocks noChangeAspect="1"/>
            </p:cNvSpPr>
            <p:nvPr/>
          </p:nvSpPr>
          <p:spPr bwMode="auto">
            <a:xfrm>
              <a:off x="6438312" y="2948402"/>
              <a:ext cx="513281" cy="364122"/>
            </a:xfrm>
            <a:custGeom>
              <a:avLst/>
              <a:gdLst>
                <a:gd name="T0" fmla="*/ 859 w 2069"/>
                <a:gd name="T1" fmla="*/ 27875 h 1334"/>
                <a:gd name="T2" fmla="*/ 9668 w 2069"/>
                <a:gd name="T3" fmla="*/ 44644 h 1334"/>
                <a:gd name="T4" fmla="*/ 3867 w 2069"/>
                <a:gd name="T5" fmla="*/ 61195 h 1334"/>
                <a:gd name="T6" fmla="*/ 9023 w 2069"/>
                <a:gd name="T7" fmla="*/ 101266 h 1334"/>
                <a:gd name="T8" fmla="*/ 29862 w 2069"/>
                <a:gd name="T9" fmla="*/ 158759 h 1334"/>
                <a:gd name="T10" fmla="*/ 30292 w 2069"/>
                <a:gd name="T11" fmla="*/ 176398 h 1334"/>
                <a:gd name="T12" fmla="*/ 44257 w 2069"/>
                <a:gd name="T13" fmla="*/ 203185 h 1334"/>
                <a:gd name="T14" fmla="*/ 50702 w 2069"/>
                <a:gd name="T15" fmla="*/ 246958 h 1334"/>
                <a:gd name="T16" fmla="*/ 47264 w 2069"/>
                <a:gd name="T17" fmla="*/ 260242 h 1334"/>
                <a:gd name="T18" fmla="*/ 55428 w 2069"/>
                <a:gd name="T19" fmla="*/ 274615 h 1334"/>
                <a:gd name="T20" fmla="*/ 342667 w 2069"/>
                <a:gd name="T21" fmla="*/ 268082 h 1334"/>
                <a:gd name="T22" fmla="*/ 363506 w 2069"/>
                <a:gd name="T23" fmla="*/ 290513 h 1334"/>
                <a:gd name="T24" fmla="*/ 393583 w 2069"/>
                <a:gd name="T25" fmla="*/ 224745 h 1334"/>
                <a:gd name="T26" fmla="*/ 384345 w 2069"/>
                <a:gd name="T27" fmla="*/ 199265 h 1334"/>
                <a:gd name="T28" fmla="*/ 433973 w 2069"/>
                <a:gd name="T29" fmla="*/ 160501 h 1334"/>
                <a:gd name="T30" fmla="*/ 444500 w 2069"/>
                <a:gd name="T31" fmla="*/ 131537 h 1334"/>
                <a:gd name="T32" fmla="*/ 407978 w 2069"/>
                <a:gd name="T33" fmla="*/ 90377 h 1334"/>
                <a:gd name="T34" fmla="*/ 370811 w 2069"/>
                <a:gd name="T35" fmla="*/ 46822 h 1334"/>
                <a:gd name="T36" fmla="*/ 363506 w 2069"/>
                <a:gd name="T37" fmla="*/ 0 h 1334"/>
                <a:gd name="T38" fmla="*/ 10312 w 2069"/>
                <a:gd name="T39" fmla="*/ 6969 h 1334"/>
                <a:gd name="T40" fmla="*/ 0 w 2069"/>
                <a:gd name="T41" fmla="*/ 6098 h 1334"/>
                <a:gd name="T42" fmla="*/ 859 w 2069"/>
                <a:gd name="T43" fmla="*/ 27875 h 133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69" h="1334">
                  <a:moveTo>
                    <a:pt x="4" y="128"/>
                  </a:moveTo>
                  <a:lnTo>
                    <a:pt x="45" y="205"/>
                  </a:lnTo>
                  <a:lnTo>
                    <a:pt x="18" y="281"/>
                  </a:lnTo>
                  <a:lnTo>
                    <a:pt x="42" y="465"/>
                  </a:lnTo>
                  <a:lnTo>
                    <a:pt x="139" y="729"/>
                  </a:lnTo>
                  <a:lnTo>
                    <a:pt x="141" y="810"/>
                  </a:lnTo>
                  <a:lnTo>
                    <a:pt x="206" y="933"/>
                  </a:lnTo>
                  <a:lnTo>
                    <a:pt x="236" y="1134"/>
                  </a:lnTo>
                  <a:lnTo>
                    <a:pt x="220" y="1195"/>
                  </a:lnTo>
                  <a:lnTo>
                    <a:pt x="258" y="1261"/>
                  </a:lnTo>
                  <a:lnTo>
                    <a:pt x="1595" y="1231"/>
                  </a:lnTo>
                  <a:lnTo>
                    <a:pt x="1692" y="1334"/>
                  </a:lnTo>
                  <a:lnTo>
                    <a:pt x="1832" y="1032"/>
                  </a:lnTo>
                  <a:lnTo>
                    <a:pt x="1789" y="915"/>
                  </a:lnTo>
                  <a:lnTo>
                    <a:pt x="2020" y="737"/>
                  </a:lnTo>
                  <a:lnTo>
                    <a:pt x="2069" y="604"/>
                  </a:lnTo>
                  <a:lnTo>
                    <a:pt x="1899" y="415"/>
                  </a:lnTo>
                  <a:lnTo>
                    <a:pt x="1726" y="215"/>
                  </a:lnTo>
                  <a:lnTo>
                    <a:pt x="1692" y="0"/>
                  </a:lnTo>
                  <a:lnTo>
                    <a:pt x="48" y="32"/>
                  </a:lnTo>
                  <a:lnTo>
                    <a:pt x="0" y="28"/>
                  </a:lnTo>
                  <a:lnTo>
                    <a:pt x="4" y="128"/>
                  </a:lnTo>
                  <a:close/>
                </a:path>
              </a:pathLst>
            </a:custGeom>
            <a:gradFill rotWithShape="1">
              <a:gsLst>
                <a:gs pos="0">
                  <a:srgbClr val="91E3E3"/>
                </a:gs>
                <a:gs pos="100000">
                  <a:srgbClr val="33CCCC"/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150"/>
            <p:cNvSpPr>
              <a:spLocks noChangeAspect="1"/>
            </p:cNvSpPr>
            <p:nvPr/>
          </p:nvSpPr>
          <p:spPr bwMode="auto">
            <a:xfrm>
              <a:off x="7153239" y="3105592"/>
              <a:ext cx="267639" cy="489474"/>
            </a:xfrm>
            <a:custGeom>
              <a:avLst/>
              <a:gdLst>
                <a:gd name="T0" fmla="*/ 7560 w 1073"/>
                <a:gd name="T1" fmla="*/ 390525 h 1790"/>
                <a:gd name="T2" fmla="*/ 13824 w 1073"/>
                <a:gd name="T3" fmla="*/ 379835 h 1790"/>
                <a:gd name="T4" fmla="*/ 59402 w 1073"/>
                <a:gd name="T5" fmla="*/ 376998 h 1790"/>
                <a:gd name="T6" fmla="*/ 95043 w 1073"/>
                <a:gd name="T7" fmla="*/ 364999 h 1790"/>
                <a:gd name="T8" fmla="*/ 130900 w 1073"/>
                <a:gd name="T9" fmla="*/ 342528 h 1790"/>
                <a:gd name="T10" fmla="*/ 160709 w 1073"/>
                <a:gd name="T11" fmla="*/ 341655 h 1790"/>
                <a:gd name="T12" fmla="*/ 195270 w 1073"/>
                <a:gd name="T13" fmla="*/ 284931 h 1790"/>
                <a:gd name="T14" fmla="*/ 205638 w 1073"/>
                <a:gd name="T15" fmla="*/ 288639 h 1790"/>
                <a:gd name="T16" fmla="*/ 231775 w 1073"/>
                <a:gd name="T17" fmla="*/ 269659 h 1790"/>
                <a:gd name="T18" fmla="*/ 224863 w 1073"/>
                <a:gd name="T19" fmla="*/ 254823 h 1790"/>
                <a:gd name="T20" fmla="*/ 228319 w 1073"/>
                <a:gd name="T21" fmla="*/ 246314 h 1790"/>
                <a:gd name="T22" fmla="*/ 201966 w 1073"/>
                <a:gd name="T23" fmla="*/ 5454 h 1790"/>
                <a:gd name="T24" fmla="*/ 199590 w 1073"/>
                <a:gd name="T25" fmla="*/ 0 h 1790"/>
                <a:gd name="T26" fmla="*/ 61130 w 1073"/>
                <a:gd name="T27" fmla="*/ 15490 h 1790"/>
                <a:gd name="T28" fmla="*/ 34777 w 1073"/>
                <a:gd name="T29" fmla="*/ 29453 h 1790"/>
                <a:gd name="T30" fmla="*/ 12312 w 1073"/>
                <a:gd name="T31" fmla="*/ 22035 h 1790"/>
                <a:gd name="T32" fmla="*/ 28729 w 1073"/>
                <a:gd name="T33" fmla="*/ 219916 h 1790"/>
                <a:gd name="T34" fmla="*/ 25273 w 1073"/>
                <a:gd name="T35" fmla="*/ 260932 h 1790"/>
                <a:gd name="T36" fmla="*/ 34561 w 1073"/>
                <a:gd name="T37" fmla="*/ 284931 h 1790"/>
                <a:gd name="T38" fmla="*/ 23113 w 1073"/>
                <a:gd name="T39" fmla="*/ 329437 h 1790"/>
                <a:gd name="T40" fmla="*/ 7776 w 1073"/>
                <a:gd name="T41" fmla="*/ 349727 h 1790"/>
                <a:gd name="T42" fmla="*/ 0 w 1073"/>
                <a:gd name="T43" fmla="*/ 381362 h 1790"/>
                <a:gd name="T44" fmla="*/ 7560 w 1073"/>
                <a:gd name="T45" fmla="*/ 390525 h 17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73" h="1790">
                  <a:moveTo>
                    <a:pt x="35" y="1790"/>
                  </a:moveTo>
                  <a:lnTo>
                    <a:pt x="64" y="1741"/>
                  </a:lnTo>
                  <a:lnTo>
                    <a:pt x="275" y="1728"/>
                  </a:lnTo>
                  <a:lnTo>
                    <a:pt x="440" y="1673"/>
                  </a:lnTo>
                  <a:lnTo>
                    <a:pt x="606" y="1570"/>
                  </a:lnTo>
                  <a:lnTo>
                    <a:pt x="744" y="1566"/>
                  </a:lnTo>
                  <a:lnTo>
                    <a:pt x="904" y="1306"/>
                  </a:lnTo>
                  <a:lnTo>
                    <a:pt x="952" y="1323"/>
                  </a:lnTo>
                  <a:lnTo>
                    <a:pt x="1073" y="1236"/>
                  </a:lnTo>
                  <a:lnTo>
                    <a:pt x="1041" y="1168"/>
                  </a:lnTo>
                  <a:lnTo>
                    <a:pt x="1057" y="1129"/>
                  </a:lnTo>
                  <a:lnTo>
                    <a:pt x="935" y="25"/>
                  </a:lnTo>
                  <a:lnTo>
                    <a:pt x="924" y="0"/>
                  </a:lnTo>
                  <a:lnTo>
                    <a:pt x="283" y="71"/>
                  </a:lnTo>
                  <a:lnTo>
                    <a:pt x="161" y="135"/>
                  </a:lnTo>
                  <a:lnTo>
                    <a:pt x="57" y="101"/>
                  </a:lnTo>
                  <a:lnTo>
                    <a:pt x="133" y="1008"/>
                  </a:lnTo>
                  <a:lnTo>
                    <a:pt x="117" y="1196"/>
                  </a:lnTo>
                  <a:lnTo>
                    <a:pt x="160" y="1306"/>
                  </a:lnTo>
                  <a:lnTo>
                    <a:pt x="107" y="1510"/>
                  </a:lnTo>
                  <a:lnTo>
                    <a:pt x="36" y="1603"/>
                  </a:lnTo>
                  <a:lnTo>
                    <a:pt x="0" y="1748"/>
                  </a:lnTo>
                  <a:lnTo>
                    <a:pt x="35" y="179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151"/>
            <p:cNvSpPr>
              <a:spLocks noChangeAspect="1"/>
            </p:cNvSpPr>
            <p:nvPr/>
          </p:nvSpPr>
          <p:spPr bwMode="auto">
            <a:xfrm>
              <a:off x="6399817" y="2283832"/>
              <a:ext cx="562775" cy="674520"/>
            </a:xfrm>
            <a:custGeom>
              <a:avLst/>
              <a:gdLst>
                <a:gd name="T0" fmla="*/ 3027 w 2254"/>
                <a:gd name="T1" fmla="*/ 102570 h 2445"/>
                <a:gd name="T2" fmla="*/ 22271 w 2254"/>
                <a:gd name="T3" fmla="*/ 164640 h 2445"/>
                <a:gd name="T4" fmla="*/ 24865 w 2254"/>
                <a:gd name="T5" fmla="*/ 244980 h 2445"/>
                <a:gd name="T6" fmla="*/ 38271 w 2254"/>
                <a:gd name="T7" fmla="*/ 309251 h 2445"/>
                <a:gd name="T8" fmla="*/ 20541 w 2254"/>
                <a:gd name="T9" fmla="*/ 342487 h 2445"/>
                <a:gd name="T10" fmla="*/ 45839 w 2254"/>
                <a:gd name="T11" fmla="*/ 366919 h 2445"/>
                <a:gd name="T12" fmla="*/ 44325 w 2254"/>
                <a:gd name="T13" fmla="*/ 538163 h 2445"/>
                <a:gd name="T14" fmla="*/ 399793 w 2254"/>
                <a:gd name="T15" fmla="*/ 531120 h 2445"/>
                <a:gd name="T16" fmla="*/ 393955 w 2254"/>
                <a:gd name="T17" fmla="*/ 497663 h 2445"/>
                <a:gd name="T18" fmla="*/ 355900 w 2254"/>
                <a:gd name="T19" fmla="*/ 467949 h 2445"/>
                <a:gd name="T20" fmla="*/ 337088 w 2254"/>
                <a:gd name="T21" fmla="*/ 447259 h 2445"/>
                <a:gd name="T22" fmla="*/ 288655 w 2254"/>
                <a:gd name="T23" fmla="*/ 416884 h 2445"/>
                <a:gd name="T24" fmla="*/ 290385 w 2254"/>
                <a:gd name="T25" fmla="*/ 367139 h 2445"/>
                <a:gd name="T26" fmla="*/ 279357 w 2254"/>
                <a:gd name="T27" fmla="*/ 335004 h 2445"/>
                <a:gd name="T28" fmla="*/ 318926 w 2254"/>
                <a:gd name="T29" fmla="*/ 287020 h 2445"/>
                <a:gd name="T30" fmla="*/ 316764 w 2254"/>
                <a:gd name="T31" fmla="*/ 239477 h 2445"/>
                <a:gd name="T32" fmla="*/ 382279 w 2254"/>
                <a:gd name="T33" fmla="*/ 190613 h 2445"/>
                <a:gd name="T34" fmla="*/ 397630 w 2254"/>
                <a:gd name="T35" fmla="*/ 162659 h 2445"/>
                <a:gd name="T36" fmla="*/ 487362 w 2254"/>
                <a:gd name="T37" fmla="*/ 115336 h 2445"/>
                <a:gd name="T38" fmla="*/ 447145 w 2254"/>
                <a:gd name="T39" fmla="*/ 97508 h 2445"/>
                <a:gd name="T40" fmla="*/ 412333 w 2254"/>
                <a:gd name="T41" fmla="*/ 101029 h 2445"/>
                <a:gd name="T42" fmla="*/ 404333 w 2254"/>
                <a:gd name="T43" fmla="*/ 87823 h 2445"/>
                <a:gd name="T44" fmla="*/ 339034 w 2254"/>
                <a:gd name="T45" fmla="*/ 86502 h 2445"/>
                <a:gd name="T46" fmla="*/ 296439 w 2254"/>
                <a:gd name="T47" fmla="*/ 73516 h 2445"/>
                <a:gd name="T48" fmla="*/ 206059 w 2254"/>
                <a:gd name="T49" fmla="*/ 65152 h 2445"/>
                <a:gd name="T50" fmla="*/ 192437 w 2254"/>
                <a:gd name="T51" fmla="*/ 48204 h 2445"/>
                <a:gd name="T52" fmla="*/ 156544 w 2254"/>
                <a:gd name="T53" fmla="*/ 33676 h 2445"/>
                <a:gd name="T54" fmla="*/ 149841 w 2254"/>
                <a:gd name="T55" fmla="*/ 0 h 2445"/>
                <a:gd name="T56" fmla="*/ 127354 w 2254"/>
                <a:gd name="T57" fmla="*/ 0 h 2445"/>
                <a:gd name="T58" fmla="*/ 127354 w 2254"/>
                <a:gd name="T59" fmla="*/ 24652 h 2445"/>
                <a:gd name="T60" fmla="*/ 0 w 2254"/>
                <a:gd name="T61" fmla="*/ 24652 h 2445"/>
                <a:gd name="T62" fmla="*/ 3027 w 2254"/>
                <a:gd name="T63" fmla="*/ 102570 h 24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254" h="2445">
                  <a:moveTo>
                    <a:pt x="14" y="466"/>
                  </a:moveTo>
                  <a:lnTo>
                    <a:pt x="103" y="748"/>
                  </a:lnTo>
                  <a:lnTo>
                    <a:pt x="115" y="1113"/>
                  </a:lnTo>
                  <a:lnTo>
                    <a:pt x="177" y="1405"/>
                  </a:lnTo>
                  <a:lnTo>
                    <a:pt x="95" y="1556"/>
                  </a:lnTo>
                  <a:lnTo>
                    <a:pt x="212" y="1667"/>
                  </a:lnTo>
                  <a:lnTo>
                    <a:pt x="205" y="2445"/>
                  </a:lnTo>
                  <a:lnTo>
                    <a:pt x="1849" y="2413"/>
                  </a:lnTo>
                  <a:lnTo>
                    <a:pt x="1822" y="2261"/>
                  </a:lnTo>
                  <a:lnTo>
                    <a:pt x="1646" y="2126"/>
                  </a:lnTo>
                  <a:lnTo>
                    <a:pt x="1559" y="2032"/>
                  </a:lnTo>
                  <a:lnTo>
                    <a:pt x="1335" y="1894"/>
                  </a:lnTo>
                  <a:lnTo>
                    <a:pt x="1343" y="1668"/>
                  </a:lnTo>
                  <a:lnTo>
                    <a:pt x="1292" y="1522"/>
                  </a:lnTo>
                  <a:lnTo>
                    <a:pt x="1475" y="1304"/>
                  </a:lnTo>
                  <a:lnTo>
                    <a:pt x="1465" y="1088"/>
                  </a:lnTo>
                  <a:lnTo>
                    <a:pt x="1768" y="866"/>
                  </a:lnTo>
                  <a:lnTo>
                    <a:pt x="1839" y="739"/>
                  </a:lnTo>
                  <a:lnTo>
                    <a:pt x="2254" y="524"/>
                  </a:lnTo>
                  <a:lnTo>
                    <a:pt x="2068" y="443"/>
                  </a:lnTo>
                  <a:lnTo>
                    <a:pt x="1907" y="459"/>
                  </a:lnTo>
                  <a:lnTo>
                    <a:pt x="1870" y="399"/>
                  </a:lnTo>
                  <a:lnTo>
                    <a:pt x="1568" y="393"/>
                  </a:lnTo>
                  <a:lnTo>
                    <a:pt x="1371" y="334"/>
                  </a:lnTo>
                  <a:lnTo>
                    <a:pt x="953" y="296"/>
                  </a:lnTo>
                  <a:lnTo>
                    <a:pt x="890" y="219"/>
                  </a:lnTo>
                  <a:lnTo>
                    <a:pt x="724" y="153"/>
                  </a:lnTo>
                  <a:lnTo>
                    <a:pt x="693" y="0"/>
                  </a:lnTo>
                  <a:lnTo>
                    <a:pt x="589" y="0"/>
                  </a:lnTo>
                  <a:lnTo>
                    <a:pt x="589" y="112"/>
                  </a:lnTo>
                  <a:lnTo>
                    <a:pt x="0" y="112"/>
                  </a:lnTo>
                  <a:lnTo>
                    <a:pt x="14" y="46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152"/>
            <p:cNvSpPr>
              <a:spLocks noChangeAspect="1"/>
            </p:cNvSpPr>
            <p:nvPr/>
          </p:nvSpPr>
          <p:spPr bwMode="auto">
            <a:xfrm>
              <a:off x="5356756" y="3165284"/>
              <a:ext cx="628770" cy="527278"/>
            </a:xfrm>
            <a:custGeom>
              <a:avLst/>
              <a:gdLst>
                <a:gd name="T0" fmla="*/ 54365 w 2524"/>
                <a:gd name="T1" fmla="*/ 0 h 1935"/>
                <a:gd name="T2" fmla="*/ 403639 w 2524"/>
                <a:gd name="T3" fmla="*/ 38481 h 1935"/>
                <a:gd name="T4" fmla="*/ 544513 w 2524"/>
                <a:gd name="T5" fmla="*/ 50439 h 1935"/>
                <a:gd name="T6" fmla="*/ 538472 w 2524"/>
                <a:gd name="T7" fmla="*/ 141968 h 1935"/>
                <a:gd name="T8" fmla="*/ 519272 w 2524"/>
                <a:gd name="T9" fmla="*/ 420687 h 1935"/>
                <a:gd name="T10" fmla="*/ 448511 w 2524"/>
                <a:gd name="T11" fmla="*/ 415252 h 1935"/>
                <a:gd name="T12" fmla="*/ 225442 w 2524"/>
                <a:gd name="T13" fmla="*/ 395902 h 1935"/>
                <a:gd name="T14" fmla="*/ 0 w 2524"/>
                <a:gd name="T15" fmla="*/ 367639 h 1935"/>
                <a:gd name="T16" fmla="*/ 54365 w 2524"/>
                <a:gd name="T17" fmla="*/ 0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24" h="1935">
                  <a:moveTo>
                    <a:pt x="252" y="0"/>
                  </a:moveTo>
                  <a:lnTo>
                    <a:pt x="1871" y="177"/>
                  </a:lnTo>
                  <a:lnTo>
                    <a:pt x="2524" y="232"/>
                  </a:lnTo>
                  <a:lnTo>
                    <a:pt x="2496" y="653"/>
                  </a:lnTo>
                  <a:lnTo>
                    <a:pt x="2407" y="1935"/>
                  </a:lnTo>
                  <a:lnTo>
                    <a:pt x="2079" y="1910"/>
                  </a:lnTo>
                  <a:lnTo>
                    <a:pt x="1045" y="1821"/>
                  </a:lnTo>
                  <a:lnTo>
                    <a:pt x="0" y="1691"/>
                  </a:lnTo>
                  <a:lnTo>
                    <a:pt x="25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153"/>
            <p:cNvSpPr>
              <a:spLocks noChangeAspect="1"/>
            </p:cNvSpPr>
            <p:nvPr/>
          </p:nvSpPr>
          <p:spPr bwMode="auto">
            <a:xfrm>
              <a:off x="5255934" y="2673819"/>
              <a:ext cx="608605" cy="537228"/>
            </a:xfrm>
            <a:custGeom>
              <a:avLst/>
              <a:gdLst>
                <a:gd name="T0" fmla="*/ 0 w 2434"/>
                <a:gd name="T1" fmla="*/ 367737 h 1957"/>
                <a:gd name="T2" fmla="*/ 62363 w 2434"/>
                <a:gd name="T3" fmla="*/ 0 h 1957"/>
                <a:gd name="T4" fmla="*/ 270238 w 2434"/>
                <a:gd name="T5" fmla="*/ 30882 h 1957"/>
                <a:gd name="T6" fmla="*/ 527050 w 2434"/>
                <a:gd name="T7" fmla="*/ 57384 h 1957"/>
                <a:gd name="T8" fmla="*/ 509511 w 2434"/>
                <a:gd name="T9" fmla="*/ 243333 h 1957"/>
                <a:gd name="T10" fmla="*/ 491971 w 2434"/>
                <a:gd name="T11" fmla="*/ 428625 h 1957"/>
                <a:gd name="T12" fmla="*/ 141398 w 2434"/>
                <a:gd name="T13" fmla="*/ 389858 h 1957"/>
                <a:gd name="T14" fmla="*/ 0 w 2434"/>
                <a:gd name="T15" fmla="*/ 367737 h 19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34" h="1957">
                  <a:moveTo>
                    <a:pt x="0" y="1679"/>
                  </a:moveTo>
                  <a:lnTo>
                    <a:pt x="288" y="0"/>
                  </a:lnTo>
                  <a:lnTo>
                    <a:pt x="1248" y="141"/>
                  </a:lnTo>
                  <a:lnTo>
                    <a:pt x="2434" y="262"/>
                  </a:lnTo>
                  <a:lnTo>
                    <a:pt x="2353" y="1111"/>
                  </a:lnTo>
                  <a:lnTo>
                    <a:pt x="2272" y="1957"/>
                  </a:lnTo>
                  <a:lnTo>
                    <a:pt x="653" y="1780"/>
                  </a:lnTo>
                  <a:lnTo>
                    <a:pt x="0" y="1679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154"/>
            <p:cNvSpPr>
              <a:spLocks noChangeAspect="1"/>
            </p:cNvSpPr>
            <p:nvPr/>
          </p:nvSpPr>
          <p:spPr bwMode="auto">
            <a:xfrm>
              <a:off x="5822375" y="2982228"/>
              <a:ext cx="713094" cy="378049"/>
            </a:xfrm>
            <a:custGeom>
              <a:avLst/>
              <a:gdLst>
                <a:gd name="T0" fmla="*/ 17526 w 2854"/>
                <a:gd name="T1" fmla="*/ 0 h 1392"/>
                <a:gd name="T2" fmla="*/ 398132 w 2854"/>
                <a:gd name="T3" fmla="*/ 22102 h 1392"/>
                <a:gd name="T4" fmla="*/ 423881 w 2854"/>
                <a:gd name="T5" fmla="*/ 41387 h 1392"/>
                <a:gd name="T6" fmla="*/ 469320 w 2854"/>
                <a:gd name="T7" fmla="*/ 39653 h 1392"/>
                <a:gd name="T8" fmla="*/ 515408 w 2854"/>
                <a:gd name="T9" fmla="*/ 54605 h 1392"/>
                <a:gd name="T10" fmla="*/ 529040 w 2854"/>
                <a:gd name="T11" fmla="*/ 69989 h 1392"/>
                <a:gd name="T12" fmla="*/ 540724 w 2854"/>
                <a:gd name="T13" fmla="*/ 74106 h 1392"/>
                <a:gd name="T14" fmla="*/ 561713 w 2854"/>
                <a:gd name="T15" fmla="*/ 131311 h 1392"/>
                <a:gd name="T16" fmla="*/ 562146 w 2854"/>
                <a:gd name="T17" fmla="*/ 148862 h 1392"/>
                <a:gd name="T18" fmla="*/ 576210 w 2854"/>
                <a:gd name="T19" fmla="*/ 175515 h 1392"/>
                <a:gd name="T20" fmla="*/ 582701 w 2854"/>
                <a:gd name="T21" fmla="*/ 219068 h 1392"/>
                <a:gd name="T22" fmla="*/ 579239 w 2854"/>
                <a:gd name="T23" fmla="*/ 232286 h 1392"/>
                <a:gd name="T24" fmla="*/ 587462 w 2854"/>
                <a:gd name="T25" fmla="*/ 246587 h 1392"/>
                <a:gd name="T26" fmla="*/ 617538 w 2854"/>
                <a:gd name="T27" fmla="*/ 301625 h 1392"/>
                <a:gd name="T28" fmla="*/ 342524 w 2854"/>
                <a:gd name="T29" fmla="*/ 298375 h 1392"/>
                <a:gd name="T30" fmla="*/ 135235 w 2854"/>
                <a:gd name="T31" fmla="*/ 286457 h 1392"/>
                <a:gd name="T32" fmla="*/ 141294 w 2854"/>
                <a:gd name="T33" fmla="*/ 195233 h 1392"/>
                <a:gd name="T34" fmla="*/ 0 w 2854"/>
                <a:gd name="T35" fmla="*/ 183315 h 1392"/>
                <a:gd name="T36" fmla="*/ 17526 w 2854"/>
                <a:gd name="T37" fmla="*/ 0 h 13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854" h="1392">
                  <a:moveTo>
                    <a:pt x="81" y="0"/>
                  </a:moveTo>
                  <a:lnTo>
                    <a:pt x="1840" y="102"/>
                  </a:lnTo>
                  <a:lnTo>
                    <a:pt x="1959" y="191"/>
                  </a:lnTo>
                  <a:lnTo>
                    <a:pt x="2169" y="183"/>
                  </a:lnTo>
                  <a:lnTo>
                    <a:pt x="2382" y="252"/>
                  </a:lnTo>
                  <a:lnTo>
                    <a:pt x="2445" y="323"/>
                  </a:lnTo>
                  <a:lnTo>
                    <a:pt x="2499" y="342"/>
                  </a:lnTo>
                  <a:lnTo>
                    <a:pt x="2596" y="606"/>
                  </a:lnTo>
                  <a:lnTo>
                    <a:pt x="2598" y="687"/>
                  </a:lnTo>
                  <a:lnTo>
                    <a:pt x="2663" y="810"/>
                  </a:lnTo>
                  <a:lnTo>
                    <a:pt x="2693" y="1011"/>
                  </a:lnTo>
                  <a:lnTo>
                    <a:pt x="2677" y="1072"/>
                  </a:lnTo>
                  <a:lnTo>
                    <a:pt x="2715" y="1138"/>
                  </a:lnTo>
                  <a:lnTo>
                    <a:pt x="2854" y="1392"/>
                  </a:lnTo>
                  <a:lnTo>
                    <a:pt x="1583" y="1377"/>
                  </a:lnTo>
                  <a:lnTo>
                    <a:pt x="625" y="1322"/>
                  </a:lnTo>
                  <a:lnTo>
                    <a:pt x="653" y="901"/>
                  </a:lnTo>
                  <a:lnTo>
                    <a:pt x="0" y="846"/>
                  </a:lnTo>
                  <a:lnTo>
                    <a:pt x="8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155"/>
            <p:cNvSpPr>
              <a:spLocks noChangeAspect="1"/>
            </p:cNvSpPr>
            <p:nvPr/>
          </p:nvSpPr>
          <p:spPr bwMode="auto">
            <a:xfrm>
              <a:off x="7050583" y="3412011"/>
              <a:ext cx="626936" cy="340244"/>
            </a:xfrm>
            <a:custGeom>
              <a:avLst/>
              <a:gdLst>
                <a:gd name="T0" fmla="*/ 3895 w 2509"/>
                <a:gd name="T1" fmla="*/ 257802 h 1252"/>
                <a:gd name="T2" fmla="*/ 16662 w 2509"/>
                <a:gd name="T3" fmla="*/ 255634 h 1252"/>
                <a:gd name="T4" fmla="*/ 19908 w 2509"/>
                <a:gd name="T5" fmla="*/ 227664 h 1252"/>
                <a:gd name="T6" fmla="*/ 12118 w 2509"/>
                <a:gd name="T7" fmla="*/ 225496 h 1252"/>
                <a:gd name="T8" fmla="*/ 29862 w 2509"/>
                <a:gd name="T9" fmla="*/ 202296 h 1252"/>
                <a:gd name="T10" fmla="*/ 63403 w 2509"/>
                <a:gd name="T11" fmla="*/ 213354 h 1252"/>
                <a:gd name="T12" fmla="*/ 67947 w 2509"/>
                <a:gd name="T13" fmla="*/ 180396 h 1252"/>
                <a:gd name="T14" fmla="*/ 91533 w 2509"/>
                <a:gd name="T15" fmla="*/ 171724 h 1252"/>
                <a:gd name="T16" fmla="*/ 87855 w 2509"/>
                <a:gd name="T17" fmla="*/ 164352 h 1252"/>
                <a:gd name="T18" fmla="*/ 100405 w 2509"/>
                <a:gd name="T19" fmla="*/ 133996 h 1252"/>
                <a:gd name="T20" fmla="*/ 146064 w 2509"/>
                <a:gd name="T21" fmla="*/ 131178 h 1252"/>
                <a:gd name="T22" fmla="*/ 181768 w 2509"/>
                <a:gd name="T23" fmla="*/ 119252 h 1252"/>
                <a:gd name="T24" fmla="*/ 205788 w 2509"/>
                <a:gd name="T25" fmla="*/ 104075 h 1252"/>
                <a:gd name="T26" fmla="*/ 217689 w 2509"/>
                <a:gd name="T27" fmla="*/ 96920 h 1252"/>
                <a:gd name="T28" fmla="*/ 247551 w 2509"/>
                <a:gd name="T29" fmla="*/ 96052 h 1252"/>
                <a:gd name="T30" fmla="*/ 282174 w 2509"/>
                <a:gd name="T31" fmla="*/ 39679 h 1252"/>
                <a:gd name="T32" fmla="*/ 292561 w 2509"/>
                <a:gd name="T33" fmla="*/ 43365 h 1252"/>
                <a:gd name="T34" fmla="*/ 318744 w 2509"/>
                <a:gd name="T35" fmla="*/ 24501 h 1252"/>
                <a:gd name="T36" fmla="*/ 311819 w 2509"/>
                <a:gd name="T37" fmla="*/ 9757 h 1252"/>
                <a:gd name="T38" fmla="*/ 315282 w 2509"/>
                <a:gd name="T39" fmla="*/ 1301 h 1252"/>
                <a:gd name="T40" fmla="*/ 338436 w 2509"/>
                <a:gd name="T41" fmla="*/ 0 h 1252"/>
                <a:gd name="T42" fmla="*/ 353799 w 2509"/>
                <a:gd name="T43" fmla="*/ 5854 h 1252"/>
                <a:gd name="T44" fmla="*/ 401189 w 2509"/>
                <a:gd name="T45" fmla="*/ 33174 h 1252"/>
                <a:gd name="T46" fmla="*/ 434297 w 2509"/>
                <a:gd name="T47" fmla="*/ 31873 h 1252"/>
                <a:gd name="T48" fmla="*/ 450310 w 2509"/>
                <a:gd name="T49" fmla="*/ 21465 h 1252"/>
                <a:gd name="T50" fmla="*/ 487529 w 2509"/>
                <a:gd name="T51" fmla="*/ 44449 h 1252"/>
                <a:gd name="T52" fmla="*/ 499863 w 2509"/>
                <a:gd name="T53" fmla="*/ 89114 h 1252"/>
                <a:gd name="T54" fmla="*/ 542925 w 2509"/>
                <a:gd name="T55" fmla="*/ 120553 h 1252"/>
                <a:gd name="T56" fmla="*/ 521935 w 2509"/>
                <a:gd name="T57" fmla="*/ 144621 h 1252"/>
                <a:gd name="T58" fmla="*/ 484932 w 2509"/>
                <a:gd name="T59" fmla="*/ 179963 h 1252"/>
                <a:gd name="T60" fmla="*/ 484499 w 2509"/>
                <a:gd name="T61" fmla="*/ 188202 h 1252"/>
                <a:gd name="T62" fmla="*/ 430834 w 2509"/>
                <a:gd name="T63" fmla="*/ 222460 h 1252"/>
                <a:gd name="T64" fmla="*/ 130700 w 2509"/>
                <a:gd name="T65" fmla="*/ 250430 h 1252"/>
                <a:gd name="T66" fmla="*/ 98891 w 2509"/>
                <a:gd name="T67" fmla="*/ 248696 h 1252"/>
                <a:gd name="T68" fmla="*/ 100189 w 2509"/>
                <a:gd name="T69" fmla="*/ 264307 h 1252"/>
                <a:gd name="T70" fmla="*/ 0 w 2509"/>
                <a:gd name="T71" fmla="*/ 271462 h 1252"/>
                <a:gd name="T72" fmla="*/ 3895 w 2509"/>
                <a:gd name="T73" fmla="*/ 257802 h 12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509" h="1252">
                  <a:moveTo>
                    <a:pt x="18" y="1189"/>
                  </a:moveTo>
                  <a:lnTo>
                    <a:pt x="77" y="1179"/>
                  </a:lnTo>
                  <a:lnTo>
                    <a:pt x="92" y="1050"/>
                  </a:lnTo>
                  <a:lnTo>
                    <a:pt x="56" y="1040"/>
                  </a:lnTo>
                  <a:lnTo>
                    <a:pt x="138" y="933"/>
                  </a:lnTo>
                  <a:lnTo>
                    <a:pt x="293" y="984"/>
                  </a:lnTo>
                  <a:lnTo>
                    <a:pt x="314" y="832"/>
                  </a:lnTo>
                  <a:lnTo>
                    <a:pt x="423" y="792"/>
                  </a:lnTo>
                  <a:lnTo>
                    <a:pt x="406" y="758"/>
                  </a:lnTo>
                  <a:lnTo>
                    <a:pt x="464" y="618"/>
                  </a:lnTo>
                  <a:lnTo>
                    <a:pt x="675" y="605"/>
                  </a:lnTo>
                  <a:lnTo>
                    <a:pt x="840" y="550"/>
                  </a:lnTo>
                  <a:lnTo>
                    <a:pt x="951" y="480"/>
                  </a:lnTo>
                  <a:lnTo>
                    <a:pt x="1006" y="447"/>
                  </a:lnTo>
                  <a:lnTo>
                    <a:pt x="1144" y="443"/>
                  </a:lnTo>
                  <a:lnTo>
                    <a:pt x="1304" y="183"/>
                  </a:lnTo>
                  <a:lnTo>
                    <a:pt x="1352" y="200"/>
                  </a:lnTo>
                  <a:lnTo>
                    <a:pt x="1473" y="113"/>
                  </a:lnTo>
                  <a:lnTo>
                    <a:pt x="1441" y="45"/>
                  </a:lnTo>
                  <a:lnTo>
                    <a:pt x="1457" y="6"/>
                  </a:lnTo>
                  <a:lnTo>
                    <a:pt x="1564" y="0"/>
                  </a:lnTo>
                  <a:lnTo>
                    <a:pt x="1635" y="27"/>
                  </a:lnTo>
                  <a:lnTo>
                    <a:pt x="1854" y="153"/>
                  </a:lnTo>
                  <a:lnTo>
                    <a:pt x="2007" y="147"/>
                  </a:lnTo>
                  <a:lnTo>
                    <a:pt x="2081" y="99"/>
                  </a:lnTo>
                  <a:lnTo>
                    <a:pt x="2253" y="205"/>
                  </a:lnTo>
                  <a:lnTo>
                    <a:pt x="2310" y="411"/>
                  </a:lnTo>
                  <a:lnTo>
                    <a:pt x="2509" y="556"/>
                  </a:lnTo>
                  <a:lnTo>
                    <a:pt x="2412" y="667"/>
                  </a:lnTo>
                  <a:lnTo>
                    <a:pt x="2241" y="830"/>
                  </a:lnTo>
                  <a:lnTo>
                    <a:pt x="2239" y="868"/>
                  </a:lnTo>
                  <a:lnTo>
                    <a:pt x="1991" y="1026"/>
                  </a:lnTo>
                  <a:lnTo>
                    <a:pt x="604" y="1155"/>
                  </a:lnTo>
                  <a:lnTo>
                    <a:pt x="457" y="1147"/>
                  </a:lnTo>
                  <a:lnTo>
                    <a:pt x="463" y="1219"/>
                  </a:lnTo>
                  <a:lnTo>
                    <a:pt x="0" y="1252"/>
                  </a:lnTo>
                  <a:lnTo>
                    <a:pt x="18" y="1189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156"/>
            <p:cNvSpPr>
              <a:spLocks noChangeAspect="1"/>
            </p:cNvSpPr>
            <p:nvPr/>
          </p:nvSpPr>
          <p:spPr bwMode="auto">
            <a:xfrm>
              <a:off x="7549199" y="3290636"/>
              <a:ext cx="665433" cy="401926"/>
            </a:xfrm>
            <a:custGeom>
              <a:avLst/>
              <a:gdLst>
                <a:gd name="T0" fmla="*/ 53465 w 2673"/>
                <a:gd name="T1" fmla="*/ 286255 h 1472"/>
                <a:gd name="T2" fmla="*/ 53897 w 2673"/>
                <a:gd name="T3" fmla="*/ 277976 h 1472"/>
                <a:gd name="T4" fmla="*/ 90762 w 2673"/>
                <a:gd name="T5" fmla="*/ 242467 h 1472"/>
                <a:gd name="T6" fmla="*/ 111674 w 2673"/>
                <a:gd name="T7" fmla="*/ 218286 h 1472"/>
                <a:gd name="T8" fmla="*/ 131939 w 2673"/>
                <a:gd name="T9" fmla="*/ 242467 h 1472"/>
                <a:gd name="T10" fmla="*/ 195968 w 2673"/>
                <a:gd name="T11" fmla="*/ 216978 h 1472"/>
                <a:gd name="T12" fmla="*/ 224210 w 2673"/>
                <a:gd name="T13" fmla="*/ 212186 h 1472"/>
                <a:gd name="T14" fmla="*/ 239948 w 2673"/>
                <a:gd name="T15" fmla="*/ 192797 h 1472"/>
                <a:gd name="T16" fmla="*/ 265172 w 2673"/>
                <a:gd name="T17" fmla="*/ 94765 h 1472"/>
                <a:gd name="T18" fmla="*/ 291689 w 2673"/>
                <a:gd name="T19" fmla="*/ 107182 h 1472"/>
                <a:gd name="T20" fmla="*/ 343645 w 2673"/>
                <a:gd name="T21" fmla="*/ 0 h 1472"/>
                <a:gd name="T22" fmla="*/ 384175 w 2673"/>
                <a:gd name="T23" fmla="*/ 22656 h 1472"/>
                <a:gd name="T24" fmla="*/ 390212 w 2673"/>
                <a:gd name="T25" fmla="*/ 3921 h 1472"/>
                <a:gd name="T26" fmla="*/ 410261 w 2673"/>
                <a:gd name="T27" fmla="*/ 9368 h 1472"/>
                <a:gd name="T28" fmla="*/ 446911 w 2673"/>
                <a:gd name="T29" fmla="*/ 42699 h 1472"/>
                <a:gd name="T30" fmla="*/ 433760 w 2673"/>
                <a:gd name="T31" fmla="*/ 73851 h 1472"/>
                <a:gd name="T32" fmla="*/ 438719 w 2673"/>
                <a:gd name="T33" fmla="*/ 88011 h 1472"/>
                <a:gd name="T34" fmla="*/ 453594 w 2673"/>
                <a:gd name="T35" fmla="*/ 81912 h 1472"/>
                <a:gd name="T36" fmla="*/ 465451 w 2673"/>
                <a:gd name="T37" fmla="*/ 96507 h 1472"/>
                <a:gd name="T38" fmla="*/ 522151 w 2673"/>
                <a:gd name="T39" fmla="*/ 114153 h 1472"/>
                <a:gd name="T40" fmla="*/ 469332 w 2673"/>
                <a:gd name="T41" fmla="*/ 112411 h 1472"/>
                <a:gd name="T42" fmla="*/ 524091 w 2673"/>
                <a:gd name="T43" fmla="*/ 160773 h 1472"/>
                <a:gd name="T44" fmla="*/ 489813 w 2673"/>
                <a:gd name="T45" fmla="*/ 155545 h 1472"/>
                <a:gd name="T46" fmla="*/ 559447 w 2673"/>
                <a:gd name="T47" fmla="*/ 200204 h 1472"/>
                <a:gd name="T48" fmla="*/ 576263 w 2673"/>
                <a:gd name="T49" fmla="*/ 230049 h 1472"/>
                <a:gd name="T50" fmla="*/ 564837 w 2673"/>
                <a:gd name="T51" fmla="*/ 225692 h 1472"/>
                <a:gd name="T52" fmla="*/ 562250 w 2673"/>
                <a:gd name="T53" fmla="*/ 233535 h 1472"/>
                <a:gd name="T54" fmla="*/ 335453 w 2673"/>
                <a:gd name="T55" fmla="*/ 277105 h 1472"/>
                <a:gd name="T56" fmla="*/ 148324 w 2673"/>
                <a:gd name="T57" fmla="*/ 301069 h 1472"/>
                <a:gd name="T58" fmla="*/ 0 w 2673"/>
                <a:gd name="T59" fmla="*/ 320675 h 1472"/>
                <a:gd name="T60" fmla="*/ 53465 w 2673"/>
                <a:gd name="T61" fmla="*/ 286255 h 147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673" h="1472">
                  <a:moveTo>
                    <a:pt x="248" y="1314"/>
                  </a:moveTo>
                  <a:lnTo>
                    <a:pt x="250" y="1276"/>
                  </a:lnTo>
                  <a:lnTo>
                    <a:pt x="421" y="1113"/>
                  </a:lnTo>
                  <a:lnTo>
                    <a:pt x="518" y="1002"/>
                  </a:lnTo>
                  <a:lnTo>
                    <a:pt x="612" y="1113"/>
                  </a:lnTo>
                  <a:lnTo>
                    <a:pt x="909" y="996"/>
                  </a:lnTo>
                  <a:lnTo>
                    <a:pt x="1040" y="974"/>
                  </a:lnTo>
                  <a:lnTo>
                    <a:pt x="1113" y="885"/>
                  </a:lnTo>
                  <a:lnTo>
                    <a:pt x="1230" y="435"/>
                  </a:lnTo>
                  <a:lnTo>
                    <a:pt x="1353" y="492"/>
                  </a:lnTo>
                  <a:lnTo>
                    <a:pt x="1594" y="0"/>
                  </a:lnTo>
                  <a:lnTo>
                    <a:pt x="1782" y="104"/>
                  </a:lnTo>
                  <a:lnTo>
                    <a:pt x="1810" y="18"/>
                  </a:lnTo>
                  <a:lnTo>
                    <a:pt x="1903" y="43"/>
                  </a:lnTo>
                  <a:lnTo>
                    <a:pt x="2073" y="196"/>
                  </a:lnTo>
                  <a:lnTo>
                    <a:pt x="2012" y="339"/>
                  </a:lnTo>
                  <a:lnTo>
                    <a:pt x="2035" y="404"/>
                  </a:lnTo>
                  <a:lnTo>
                    <a:pt x="2104" y="376"/>
                  </a:lnTo>
                  <a:lnTo>
                    <a:pt x="2159" y="443"/>
                  </a:lnTo>
                  <a:lnTo>
                    <a:pt x="2422" y="524"/>
                  </a:lnTo>
                  <a:lnTo>
                    <a:pt x="2177" y="516"/>
                  </a:lnTo>
                  <a:lnTo>
                    <a:pt x="2431" y="738"/>
                  </a:lnTo>
                  <a:lnTo>
                    <a:pt x="2272" y="714"/>
                  </a:lnTo>
                  <a:lnTo>
                    <a:pt x="2595" y="919"/>
                  </a:lnTo>
                  <a:lnTo>
                    <a:pt x="2673" y="1056"/>
                  </a:lnTo>
                  <a:lnTo>
                    <a:pt x="2620" y="1036"/>
                  </a:lnTo>
                  <a:lnTo>
                    <a:pt x="2608" y="1072"/>
                  </a:lnTo>
                  <a:lnTo>
                    <a:pt x="1556" y="1272"/>
                  </a:lnTo>
                  <a:lnTo>
                    <a:pt x="688" y="1382"/>
                  </a:lnTo>
                  <a:lnTo>
                    <a:pt x="0" y="1472"/>
                  </a:lnTo>
                  <a:lnTo>
                    <a:pt x="248" y="1314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157"/>
            <p:cNvSpPr>
              <a:spLocks noChangeAspect="1"/>
            </p:cNvSpPr>
            <p:nvPr/>
          </p:nvSpPr>
          <p:spPr bwMode="auto">
            <a:xfrm>
              <a:off x="7778343" y="2568364"/>
              <a:ext cx="509615" cy="485495"/>
            </a:xfrm>
            <a:custGeom>
              <a:avLst/>
              <a:gdLst>
                <a:gd name="T0" fmla="*/ 14639 w 2050"/>
                <a:gd name="T1" fmla="*/ 355614 h 1782"/>
                <a:gd name="T2" fmla="*/ 302039 w 2050"/>
                <a:gd name="T3" fmla="*/ 301490 h 1782"/>
                <a:gd name="T4" fmla="*/ 333254 w 2050"/>
                <a:gd name="T5" fmla="*/ 333660 h 1782"/>
                <a:gd name="T6" fmla="*/ 361241 w 2050"/>
                <a:gd name="T7" fmla="*/ 349093 h 1782"/>
                <a:gd name="T8" fmla="*/ 424964 w 2050"/>
                <a:gd name="T9" fmla="*/ 370395 h 1782"/>
                <a:gd name="T10" fmla="*/ 429915 w 2050"/>
                <a:gd name="T11" fmla="*/ 387350 h 1782"/>
                <a:gd name="T12" fmla="*/ 440249 w 2050"/>
                <a:gd name="T13" fmla="*/ 363874 h 1782"/>
                <a:gd name="T14" fmla="*/ 441325 w 2050"/>
                <a:gd name="T15" fmla="*/ 330834 h 1782"/>
                <a:gd name="T16" fmla="*/ 429915 w 2050"/>
                <a:gd name="T17" fmla="*/ 268884 h 1782"/>
                <a:gd name="T18" fmla="*/ 429269 w 2050"/>
                <a:gd name="T19" fmla="*/ 203022 h 1782"/>
                <a:gd name="T20" fmla="*/ 398699 w 2050"/>
                <a:gd name="T21" fmla="*/ 107815 h 1782"/>
                <a:gd name="T22" fmla="*/ 393748 w 2050"/>
                <a:gd name="T23" fmla="*/ 65863 h 1782"/>
                <a:gd name="T24" fmla="*/ 374803 w 2050"/>
                <a:gd name="T25" fmla="*/ 0 h 1782"/>
                <a:gd name="T26" fmla="*/ 281156 w 2050"/>
                <a:gd name="T27" fmla="*/ 21085 h 1782"/>
                <a:gd name="T28" fmla="*/ 229058 w 2050"/>
                <a:gd name="T29" fmla="*/ 76948 h 1782"/>
                <a:gd name="T30" fmla="*/ 226906 w 2050"/>
                <a:gd name="T31" fmla="*/ 90860 h 1782"/>
                <a:gd name="T32" fmla="*/ 196336 w 2050"/>
                <a:gd name="T33" fmla="*/ 124335 h 1782"/>
                <a:gd name="T34" fmla="*/ 205162 w 2050"/>
                <a:gd name="T35" fmla="*/ 136072 h 1782"/>
                <a:gd name="T36" fmla="*/ 210329 w 2050"/>
                <a:gd name="T37" fmla="*/ 144332 h 1782"/>
                <a:gd name="T38" fmla="*/ 205593 w 2050"/>
                <a:gd name="T39" fmla="*/ 147810 h 1782"/>
                <a:gd name="T40" fmla="*/ 215065 w 2050"/>
                <a:gd name="T41" fmla="*/ 160418 h 1782"/>
                <a:gd name="T42" fmla="*/ 215926 w 2050"/>
                <a:gd name="T43" fmla="*/ 171938 h 1782"/>
                <a:gd name="T44" fmla="*/ 187725 w 2050"/>
                <a:gd name="T45" fmla="*/ 199109 h 1782"/>
                <a:gd name="T46" fmla="*/ 145314 w 2050"/>
                <a:gd name="T47" fmla="*/ 211934 h 1782"/>
                <a:gd name="T48" fmla="*/ 134766 w 2050"/>
                <a:gd name="T49" fmla="*/ 219107 h 1782"/>
                <a:gd name="T50" fmla="*/ 118404 w 2050"/>
                <a:gd name="T51" fmla="*/ 212586 h 1782"/>
                <a:gd name="T52" fmla="*/ 70827 w 2050"/>
                <a:gd name="T53" fmla="*/ 218020 h 1782"/>
                <a:gd name="T54" fmla="*/ 35521 w 2050"/>
                <a:gd name="T55" fmla="*/ 231932 h 1782"/>
                <a:gd name="T56" fmla="*/ 35521 w 2050"/>
                <a:gd name="T57" fmla="*/ 249973 h 1782"/>
                <a:gd name="T58" fmla="*/ 42841 w 2050"/>
                <a:gd name="T59" fmla="*/ 262146 h 1782"/>
                <a:gd name="T60" fmla="*/ 47792 w 2050"/>
                <a:gd name="T61" fmla="*/ 261711 h 1782"/>
                <a:gd name="T62" fmla="*/ 52313 w 2050"/>
                <a:gd name="T63" fmla="*/ 277144 h 1782"/>
                <a:gd name="T64" fmla="*/ 43271 w 2050"/>
                <a:gd name="T65" fmla="*/ 284318 h 1782"/>
                <a:gd name="T66" fmla="*/ 39396 w 2050"/>
                <a:gd name="T67" fmla="*/ 297142 h 1782"/>
                <a:gd name="T68" fmla="*/ 0 w 2050"/>
                <a:gd name="T69" fmla="*/ 333660 h 1782"/>
                <a:gd name="T70" fmla="*/ 14639 w 2050"/>
                <a:gd name="T71" fmla="*/ 355614 h 178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050" h="1782">
                  <a:moveTo>
                    <a:pt x="68" y="1636"/>
                  </a:moveTo>
                  <a:lnTo>
                    <a:pt x="1403" y="1387"/>
                  </a:lnTo>
                  <a:lnTo>
                    <a:pt x="1548" y="1535"/>
                  </a:lnTo>
                  <a:lnTo>
                    <a:pt x="1678" y="1606"/>
                  </a:lnTo>
                  <a:lnTo>
                    <a:pt x="1974" y="1704"/>
                  </a:lnTo>
                  <a:lnTo>
                    <a:pt x="1997" y="1782"/>
                  </a:lnTo>
                  <a:lnTo>
                    <a:pt x="2045" y="1674"/>
                  </a:lnTo>
                  <a:lnTo>
                    <a:pt x="2050" y="1522"/>
                  </a:lnTo>
                  <a:lnTo>
                    <a:pt x="1997" y="1237"/>
                  </a:lnTo>
                  <a:lnTo>
                    <a:pt x="1994" y="934"/>
                  </a:lnTo>
                  <a:lnTo>
                    <a:pt x="1852" y="496"/>
                  </a:lnTo>
                  <a:lnTo>
                    <a:pt x="1829" y="303"/>
                  </a:lnTo>
                  <a:lnTo>
                    <a:pt x="1741" y="0"/>
                  </a:lnTo>
                  <a:lnTo>
                    <a:pt x="1306" y="97"/>
                  </a:lnTo>
                  <a:lnTo>
                    <a:pt x="1064" y="354"/>
                  </a:lnTo>
                  <a:lnTo>
                    <a:pt x="1054" y="418"/>
                  </a:lnTo>
                  <a:lnTo>
                    <a:pt x="912" y="572"/>
                  </a:lnTo>
                  <a:lnTo>
                    <a:pt x="953" y="626"/>
                  </a:lnTo>
                  <a:lnTo>
                    <a:pt x="977" y="664"/>
                  </a:lnTo>
                  <a:lnTo>
                    <a:pt x="955" y="680"/>
                  </a:lnTo>
                  <a:lnTo>
                    <a:pt x="999" y="738"/>
                  </a:lnTo>
                  <a:lnTo>
                    <a:pt x="1003" y="791"/>
                  </a:lnTo>
                  <a:lnTo>
                    <a:pt x="872" y="916"/>
                  </a:lnTo>
                  <a:lnTo>
                    <a:pt x="675" y="975"/>
                  </a:lnTo>
                  <a:lnTo>
                    <a:pt x="626" y="1008"/>
                  </a:lnTo>
                  <a:lnTo>
                    <a:pt x="550" y="978"/>
                  </a:lnTo>
                  <a:lnTo>
                    <a:pt x="329" y="1003"/>
                  </a:lnTo>
                  <a:lnTo>
                    <a:pt x="165" y="1067"/>
                  </a:lnTo>
                  <a:lnTo>
                    <a:pt x="165" y="1150"/>
                  </a:lnTo>
                  <a:lnTo>
                    <a:pt x="199" y="1206"/>
                  </a:lnTo>
                  <a:lnTo>
                    <a:pt x="222" y="1204"/>
                  </a:lnTo>
                  <a:lnTo>
                    <a:pt x="243" y="1275"/>
                  </a:lnTo>
                  <a:lnTo>
                    <a:pt x="201" y="1308"/>
                  </a:lnTo>
                  <a:lnTo>
                    <a:pt x="183" y="1367"/>
                  </a:lnTo>
                  <a:lnTo>
                    <a:pt x="0" y="1535"/>
                  </a:lnTo>
                  <a:lnTo>
                    <a:pt x="68" y="163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158"/>
            <p:cNvSpPr>
              <a:spLocks noChangeAspect="1"/>
            </p:cNvSpPr>
            <p:nvPr/>
          </p:nvSpPr>
          <p:spPr bwMode="auto">
            <a:xfrm>
              <a:off x="8331953" y="2486784"/>
              <a:ext cx="131987" cy="320348"/>
            </a:xfrm>
            <a:custGeom>
              <a:avLst/>
              <a:gdLst>
                <a:gd name="T0" fmla="*/ 0 w 521"/>
                <a:gd name="T1" fmla="*/ 118954 h 1171"/>
                <a:gd name="T2" fmla="*/ 13821 w 521"/>
                <a:gd name="T3" fmla="*/ 92544 h 1171"/>
                <a:gd name="T4" fmla="*/ 15576 w 521"/>
                <a:gd name="T5" fmla="*/ 33831 h 1171"/>
                <a:gd name="T6" fmla="*/ 14918 w 521"/>
                <a:gd name="T7" fmla="*/ 12005 h 1171"/>
                <a:gd name="T8" fmla="*/ 36857 w 521"/>
                <a:gd name="T9" fmla="*/ 0 h 1171"/>
                <a:gd name="T10" fmla="*/ 88632 w 521"/>
                <a:gd name="T11" fmla="*/ 159770 h 1171"/>
                <a:gd name="T12" fmla="*/ 114300 w 521"/>
                <a:gd name="T13" fmla="*/ 193819 h 1171"/>
                <a:gd name="T14" fmla="*/ 112764 w 521"/>
                <a:gd name="T15" fmla="*/ 216519 h 1171"/>
                <a:gd name="T16" fmla="*/ 89071 w 521"/>
                <a:gd name="T17" fmla="*/ 234198 h 1171"/>
                <a:gd name="T18" fmla="*/ 4168 w 521"/>
                <a:gd name="T19" fmla="*/ 255588 h 1171"/>
                <a:gd name="T20" fmla="*/ 0 w 521"/>
                <a:gd name="T21" fmla="*/ 118954 h 11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1" h="1171">
                  <a:moveTo>
                    <a:pt x="0" y="545"/>
                  </a:moveTo>
                  <a:lnTo>
                    <a:pt x="63" y="424"/>
                  </a:lnTo>
                  <a:lnTo>
                    <a:pt x="71" y="155"/>
                  </a:lnTo>
                  <a:lnTo>
                    <a:pt x="68" y="55"/>
                  </a:lnTo>
                  <a:lnTo>
                    <a:pt x="168" y="0"/>
                  </a:lnTo>
                  <a:lnTo>
                    <a:pt x="404" y="732"/>
                  </a:lnTo>
                  <a:lnTo>
                    <a:pt x="521" y="888"/>
                  </a:lnTo>
                  <a:lnTo>
                    <a:pt x="514" y="992"/>
                  </a:lnTo>
                  <a:lnTo>
                    <a:pt x="406" y="1073"/>
                  </a:lnTo>
                  <a:lnTo>
                    <a:pt x="19" y="1171"/>
                  </a:lnTo>
                  <a:lnTo>
                    <a:pt x="0" y="545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159"/>
            <p:cNvSpPr>
              <a:spLocks noChangeAspect="1"/>
            </p:cNvSpPr>
            <p:nvPr/>
          </p:nvSpPr>
          <p:spPr bwMode="auto">
            <a:xfrm>
              <a:off x="4181710" y="2761368"/>
              <a:ext cx="683763" cy="1253531"/>
            </a:xfrm>
            <a:custGeom>
              <a:avLst/>
              <a:gdLst>
                <a:gd name="T0" fmla="*/ 20716 w 2744"/>
                <a:gd name="T1" fmla="*/ 203003 h 4567"/>
                <a:gd name="T2" fmla="*/ 4100 w 2744"/>
                <a:gd name="T3" fmla="*/ 280526 h 4567"/>
                <a:gd name="T4" fmla="*/ 60854 w 2744"/>
                <a:gd name="T5" fmla="*/ 406444 h 4567"/>
                <a:gd name="T6" fmla="*/ 70780 w 2744"/>
                <a:gd name="T7" fmla="*/ 398123 h 4567"/>
                <a:gd name="T8" fmla="*/ 88691 w 2744"/>
                <a:gd name="T9" fmla="*/ 450023 h 4567"/>
                <a:gd name="T10" fmla="*/ 60422 w 2744"/>
                <a:gd name="T11" fmla="*/ 413890 h 4567"/>
                <a:gd name="T12" fmla="*/ 54380 w 2744"/>
                <a:gd name="T13" fmla="*/ 472141 h 4567"/>
                <a:gd name="T14" fmla="*/ 86102 w 2744"/>
                <a:gd name="T15" fmla="*/ 507399 h 4567"/>
                <a:gd name="T16" fmla="*/ 64738 w 2744"/>
                <a:gd name="T17" fmla="*/ 556014 h 4567"/>
                <a:gd name="T18" fmla="*/ 126671 w 2744"/>
                <a:gd name="T19" fmla="*/ 688503 h 4567"/>
                <a:gd name="T20" fmla="*/ 112644 w 2744"/>
                <a:gd name="T21" fmla="*/ 737557 h 4567"/>
                <a:gd name="T22" fmla="*/ 194861 w 2744"/>
                <a:gd name="T23" fmla="*/ 776318 h 4567"/>
                <a:gd name="T24" fmla="*/ 224425 w 2744"/>
                <a:gd name="T25" fmla="*/ 815079 h 4567"/>
                <a:gd name="T26" fmla="*/ 258736 w 2744"/>
                <a:gd name="T27" fmla="*/ 828437 h 4567"/>
                <a:gd name="T28" fmla="*/ 259168 w 2744"/>
                <a:gd name="T29" fmla="*/ 852088 h 4567"/>
                <a:gd name="T30" fmla="*/ 281826 w 2744"/>
                <a:gd name="T31" fmla="*/ 858001 h 4567"/>
                <a:gd name="T32" fmla="*/ 329301 w 2744"/>
                <a:gd name="T33" fmla="*/ 933333 h 4567"/>
                <a:gd name="T34" fmla="*/ 330164 w 2744"/>
                <a:gd name="T35" fmla="*/ 987643 h 4567"/>
                <a:gd name="T36" fmla="*/ 540347 w 2744"/>
                <a:gd name="T37" fmla="*/ 1000125 h 4567"/>
                <a:gd name="T38" fmla="*/ 526752 w 2744"/>
                <a:gd name="T39" fmla="*/ 978007 h 4567"/>
                <a:gd name="T40" fmla="*/ 533225 w 2744"/>
                <a:gd name="T41" fmla="*/ 945816 h 4567"/>
                <a:gd name="T42" fmla="*/ 567321 w 2744"/>
                <a:gd name="T43" fmla="*/ 891068 h 4567"/>
                <a:gd name="T44" fmla="*/ 592137 w 2744"/>
                <a:gd name="T45" fmla="*/ 875520 h 4567"/>
                <a:gd name="T46" fmla="*/ 577679 w 2744"/>
                <a:gd name="T47" fmla="*/ 856468 h 4567"/>
                <a:gd name="T48" fmla="*/ 567968 w 2744"/>
                <a:gd name="T49" fmla="*/ 802815 h 4567"/>
                <a:gd name="T50" fmla="*/ 265857 w 2744"/>
                <a:gd name="T51" fmla="*/ 343595 h 4567"/>
                <a:gd name="T52" fmla="*/ 336638 w 2744"/>
                <a:gd name="T53" fmla="*/ 77522 h 4567"/>
                <a:gd name="T54" fmla="*/ 56969 w 2744"/>
                <a:gd name="T55" fmla="*/ 0 h 4567"/>
                <a:gd name="T56" fmla="*/ 48769 w 2744"/>
                <a:gd name="T57" fmla="*/ 15767 h 4567"/>
                <a:gd name="T58" fmla="*/ 0 w 2744"/>
                <a:gd name="T59" fmla="*/ 133146 h 4567"/>
                <a:gd name="T60" fmla="*/ 20716 w 2744"/>
                <a:gd name="T61" fmla="*/ 203003 h 45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44" h="4567">
                  <a:moveTo>
                    <a:pt x="96" y="927"/>
                  </a:moveTo>
                  <a:lnTo>
                    <a:pt x="19" y="1281"/>
                  </a:lnTo>
                  <a:lnTo>
                    <a:pt x="282" y="1856"/>
                  </a:lnTo>
                  <a:lnTo>
                    <a:pt x="328" y="1818"/>
                  </a:lnTo>
                  <a:lnTo>
                    <a:pt x="411" y="2055"/>
                  </a:lnTo>
                  <a:lnTo>
                    <a:pt x="280" y="1890"/>
                  </a:lnTo>
                  <a:lnTo>
                    <a:pt x="252" y="2156"/>
                  </a:lnTo>
                  <a:lnTo>
                    <a:pt x="399" y="2317"/>
                  </a:lnTo>
                  <a:lnTo>
                    <a:pt x="300" y="2539"/>
                  </a:lnTo>
                  <a:lnTo>
                    <a:pt x="587" y="3144"/>
                  </a:lnTo>
                  <a:lnTo>
                    <a:pt x="522" y="3368"/>
                  </a:lnTo>
                  <a:lnTo>
                    <a:pt x="903" y="3545"/>
                  </a:lnTo>
                  <a:lnTo>
                    <a:pt x="1040" y="3722"/>
                  </a:lnTo>
                  <a:lnTo>
                    <a:pt x="1199" y="3783"/>
                  </a:lnTo>
                  <a:lnTo>
                    <a:pt x="1201" y="3891"/>
                  </a:lnTo>
                  <a:lnTo>
                    <a:pt x="1306" y="3918"/>
                  </a:lnTo>
                  <a:lnTo>
                    <a:pt x="1526" y="4262"/>
                  </a:lnTo>
                  <a:lnTo>
                    <a:pt x="1530" y="4510"/>
                  </a:lnTo>
                  <a:lnTo>
                    <a:pt x="2504" y="4567"/>
                  </a:lnTo>
                  <a:lnTo>
                    <a:pt x="2441" y="4466"/>
                  </a:lnTo>
                  <a:lnTo>
                    <a:pt x="2471" y="4319"/>
                  </a:lnTo>
                  <a:lnTo>
                    <a:pt x="2629" y="4069"/>
                  </a:lnTo>
                  <a:lnTo>
                    <a:pt x="2744" y="3998"/>
                  </a:lnTo>
                  <a:lnTo>
                    <a:pt x="2677" y="3911"/>
                  </a:lnTo>
                  <a:lnTo>
                    <a:pt x="2632" y="3666"/>
                  </a:lnTo>
                  <a:lnTo>
                    <a:pt x="1232" y="1569"/>
                  </a:lnTo>
                  <a:lnTo>
                    <a:pt x="1560" y="354"/>
                  </a:lnTo>
                  <a:lnTo>
                    <a:pt x="264" y="0"/>
                  </a:lnTo>
                  <a:lnTo>
                    <a:pt x="226" y="72"/>
                  </a:lnTo>
                  <a:lnTo>
                    <a:pt x="0" y="608"/>
                  </a:lnTo>
                  <a:lnTo>
                    <a:pt x="96" y="927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160"/>
            <p:cNvSpPr>
              <a:spLocks noChangeAspect="1"/>
            </p:cNvSpPr>
            <p:nvPr/>
          </p:nvSpPr>
          <p:spPr bwMode="auto">
            <a:xfrm>
              <a:off x="5956196" y="3342369"/>
              <a:ext cx="641601" cy="372081"/>
            </a:xfrm>
            <a:custGeom>
              <a:avLst/>
              <a:gdLst>
                <a:gd name="T0" fmla="*/ 19227 w 2572"/>
                <a:gd name="T1" fmla="*/ 0 h 1348"/>
                <a:gd name="T2" fmla="*/ 226182 w 2572"/>
                <a:gd name="T3" fmla="*/ 12112 h 1348"/>
                <a:gd name="T4" fmla="*/ 500754 w 2572"/>
                <a:gd name="T5" fmla="*/ 15416 h 1348"/>
                <a:gd name="T6" fmla="*/ 516092 w 2572"/>
                <a:gd name="T7" fmla="*/ 27969 h 1348"/>
                <a:gd name="T8" fmla="*/ 524733 w 2572"/>
                <a:gd name="T9" fmla="*/ 25106 h 1348"/>
                <a:gd name="T10" fmla="*/ 534238 w 2572"/>
                <a:gd name="T11" fmla="*/ 40081 h 1348"/>
                <a:gd name="T12" fmla="*/ 526029 w 2572"/>
                <a:gd name="T13" fmla="*/ 40081 h 1348"/>
                <a:gd name="T14" fmla="*/ 516956 w 2572"/>
                <a:gd name="T15" fmla="*/ 59461 h 1348"/>
                <a:gd name="T16" fmla="*/ 539207 w 2572"/>
                <a:gd name="T17" fmla="*/ 91173 h 1348"/>
                <a:gd name="T18" fmla="*/ 555625 w 2572"/>
                <a:gd name="T19" fmla="*/ 95798 h 1348"/>
                <a:gd name="T20" fmla="*/ 553465 w 2572"/>
                <a:gd name="T21" fmla="*/ 295982 h 1348"/>
                <a:gd name="T22" fmla="*/ 316914 w 2572"/>
                <a:gd name="T23" fmla="*/ 296863 h 1348"/>
                <a:gd name="T24" fmla="*/ 0 w 2572"/>
                <a:gd name="T25" fmla="*/ 282328 h 1348"/>
                <a:gd name="T26" fmla="*/ 19227 w 2572"/>
                <a:gd name="T27" fmla="*/ 0 h 13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72" h="1348">
                  <a:moveTo>
                    <a:pt x="89" y="0"/>
                  </a:moveTo>
                  <a:lnTo>
                    <a:pt x="1047" y="55"/>
                  </a:lnTo>
                  <a:lnTo>
                    <a:pt x="2318" y="70"/>
                  </a:lnTo>
                  <a:lnTo>
                    <a:pt x="2389" y="127"/>
                  </a:lnTo>
                  <a:lnTo>
                    <a:pt x="2429" y="114"/>
                  </a:lnTo>
                  <a:lnTo>
                    <a:pt x="2473" y="182"/>
                  </a:lnTo>
                  <a:lnTo>
                    <a:pt x="2435" y="182"/>
                  </a:lnTo>
                  <a:lnTo>
                    <a:pt x="2393" y="270"/>
                  </a:lnTo>
                  <a:lnTo>
                    <a:pt x="2496" y="414"/>
                  </a:lnTo>
                  <a:lnTo>
                    <a:pt x="2572" y="435"/>
                  </a:lnTo>
                  <a:lnTo>
                    <a:pt x="2562" y="1344"/>
                  </a:lnTo>
                  <a:lnTo>
                    <a:pt x="1467" y="1348"/>
                  </a:lnTo>
                  <a:lnTo>
                    <a:pt x="0" y="128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161"/>
            <p:cNvSpPr>
              <a:spLocks noChangeAspect="1"/>
            </p:cNvSpPr>
            <p:nvPr/>
          </p:nvSpPr>
          <p:spPr bwMode="auto">
            <a:xfrm>
              <a:off x="6440146" y="2948402"/>
              <a:ext cx="513281" cy="364122"/>
            </a:xfrm>
            <a:custGeom>
              <a:avLst/>
              <a:gdLst>
                <a:gd name="T0" fmla="*/ 859 w 2069"/>
                <a:gd name="T1" fmla="*/ 27875 h 1334"/>
                <a:gd name="T2" fmla="*/ 9668 w 2069"/>
                <a:gd name="T3" fmla="*/ 44644 h 1334"/>
                <a:gd name="T4" fmla="*/ 3867 w 2069"/>
                <a:gd name="T5" fmla="*/ 61195 h 1334"/>
                <a:gd name="T6" fmla="*/ 9023 w 2069"/>
                <a:gd name="T7" fmla="*/ 101266 h 1334"/>
                <a:gd name="T8" fmla="*/ 29862 w 2069"/>
                <a:gd name="T9" fmla="*/ 158759 h 1334"/>
                <a:gd name="T10" fmla="*/ 30292 w 2069"/>
                <a:gd name="T11" fmla="*/ 176398 h 1334"/>
                <a:gd name="T12" fmla="*/ 44257 w 2069"/>
                <a:gd name="T13" fmla="*/ 203185 h 1334"/>
                <a:gd name="T14" fmla="*/ 50702 w 2069"/>
                <a:gd name="T15" fmla="*/ 246958 h 1334"/>
                <a:gd name="T16" fmla="*/ 47264 w 2069"/>
                <a:gd name="T17" fmla="*/ 260242 h 1334"/>
                <a:gd name="T18" fmla="*/ 55428 w 2069"/>
                <a:gd name="T19" fmla="*/ 274615 h 1334"/>
                <a:gd name="T20" fmla="*/ 342667 w 2069"/>
                <a:gd name="T21" fmla="*/ 268082 h 1334"/>
                <a:gd name="T22" fmla="*/ 363506 w 2069"/>
                <a:gd name="T23" fmla="*/ 290513 h 1334"/>
                <a:gd name="T24" fmla="*/ 393583 w 2069"/>
                <a:gd name="T25" fmla="*/ 224745 h 1334"/>
                <a:gd name="T26" fmla="*/ 384345 w 2069"/>
                <a:gd name="T27" fmla="*/ 199265 h 1334"/>
                <a:gd name="T28" fmla="*/ 433973 w 2069"/>
                <a:gd name="T29" fmla="*/ 160501 h 1334"/>
                <a:gd name="T30" fmla="*/ 444500 w 2069"/>
                <a:gd name="T31" fmla="*/ 131537 h 1334"/>
                <a:gd name="T32" fmla="*/ 407978 w 2069"/>
                <a:gd name="T33" fmla="*/ 90377 h 1334"/>
                <a:gd name="T34" fmla="*/ 370811 w 2069"/>
                <a:gd name="T35" fmla="*/ 46822 h 1334"/>
                <a:gd name="T36" fmla="*/ 363506 w 2069"/>
                <a:gd name="T37" fmla="*/ 0 h 1334"/>
                <a:gd name="T38" fmla="*/ 10312 w 2069"/>
                <a:gd name="T39" fmla="*/ 6969 h 1334"/>
                <a:gd name="T40" fmla="*/ 0 w 2069"/>
                <a:gd name="T41" fmla="*/ 6098 h 1334"/>
                <a:gd name="T42" fmla="*/ 859 w 2069"/>
                <a:gd name="T43" fmla="*/ 27875 h 133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69" h="1334">
                  <a:moveTo>
                    <a:pt x="4" y="128"/>
                  </a:moveTo>
                  <a:lnTo>
                    <a:pt x="45" y="205"/>
                  </a:lnTo>
                  <a:lnTo>
                    <a:pt x="18" y="281"/>
                  </a:lnTo>
                  <a:lnTo>
                    <a:pt x="42" y="465"/>
                  </a:lnTo>
                  <a:lnTo>
                    <a:pt x="139" y="729"/>
                  </a:lnTo>
                  <a:lnTo>
                    <a:pt x="141" y="810"/>
                  </a:lnTo>
                  <a:lnTo>
                    <a:pt x="206" y="933"/>
                  </a:lnTo>
                  <a:lnTo>
                    <a:pt x="236" y="1134"/>
                  </a:lnTo>
                  <a:lnTo>
                    <a:pt x="220" y="1195"/>
                  </a:lnTo>
                  <a:lnTo>
                    <a:pt x="258" y="1261"/>
                  </a:lnTo>
                  <a:lnTo>
                    <a:pt x="1595" y="1231"/>
                  </a:lnTo>
                  <a:lnTo>
                    <a:pt x="1692" y="1334"/>
                  </a:lnTo>
                  <a:lnTo>
                    <a:pt x="1832" y="1032"/>
                  </a:lnTo>
                  <a:lnTo>
                    <a:pt x="1789" y="915"/>
                  </a:lnTo>
                  <a:lnTo>
                    <a:pt x="2020" y="737"/>
                  </a:lnTo>
                  <a:lnTo>
                    <a:pt x="2069" y="604"/>
                  </a:lnTo>
                  <a:lnTo>
                    <a:pt x="1899" y="415"/>
                  </a:lnTo>
                  <a:lnTo>
                    <a:pt x="1726" y="215"/>
                  </a:lnTo>
                  <a:lnTo>
                    <a:pt x="1692" y="0"/>
                  </a:lnTo>
                  <a:lnTo>
                    <a:pt x="48" y="32"/>
                  </a:lnTo>
                  <a:lnTo>
                    <a:pt x="0" y="28"/>
                  </a:lnTo>
                  <a:lnTo>
                    <a:pt x="4" y="12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162"/>
            <p:cNvSpPr>
              <a:spLocks noChangeAspect="1"/>
            </p:cNvSpPr>
            <p:nvPr/>
          </p:nvSpPr>
          <p:spPr bwMode="auto">
            <a:xfrm>
              <a:off x="7723349" y="2946413"/>
              <a:ext cx="500448" cy="344223"/>
            </a:xfrm>
            <a:custGeom>
              <a:avLst/>
              <a:gdLst>
                <a:gd name="T0" fmla="*/ 34481 w 2011"/>
                <a:gd name="T1" fmla="*/ 274637 h 1256"/>
                <a:gd name="T2" fmla="*/ 106461 w 2011"/>
                <a:gd name="T3" fmla="*/ 262392 h 1256"/>
                <a:gd name="T4" fmla="*/ 366795 w 2011"/>
                <a:gd name="T5" fmla="*/ 213412 h 1256"/>
                <a:gd name="T6" fmla="*/ 377570 w 2011"/>
                <a:gd name="T7" fmla="*/ 201167 h 1256"/>
                <a:gd name="T8" fmla="*/ 392871 w 2011"/>
                <a:gd name="T9" fmla="*/ 201167 h 1256"/>
                <a:gd name="T10" fmla="*/ 409681 w 2011"/>
                <a:gd name="T11" fmla="*/ 189360 h 1256"/>
                <a:gd name="T12" fmla="*/ 433387 w 2011"/>
                <a:gd name="T13" fmla="*/ 157435 h 1256"/>
                <a:gd name="T14" fmla="*/ 391578 w 2011"/>
                <a:gd name="T15" fmla="*/ 123543 h 1256"/>
                <a:gd name="T16" fmla="*/ 389639 w 2011"/>
                <a:gd name="T17" fmla="*/ 91837 h 1256"/>
                <a:gd name="T18" fmla="*/ 409250 w 2011"/>
                <a:gd name="T19" fmla="*/ 47887 h 1256"/>
                <a:gd name="T20" fmla="*/ 381234 w 2011"/>
                <a:gd name="T21" fmla="*/ 32362 h 1256"/>
                <a:gd name="T22" fmla="*/ 349985 w 2011"/>
                <a:gd name="T23" fmla="*/ 0 h 1256"/>
                <a:gd name="T24" fmla="*/ 62282 w 2011"/>
                <a:gd name="T25" fmla="*/ 54446 h 1256"/>
                <a:gd name="T26" fmla="*/ 47627 w 2011"/>
                <a:gd name="T27" fmla="*/ 32362 h 1256"/>
                <a:gd name="T28" fmla="*/ 0 w 2011"/>
                <a:gd name="T29" fmla="*/ 67566 h 1256"/>
                <a:gd name="T30" fmla="*/ 34481 w 2011"/>
                <a:gd name="T31" fmla="*/ 274637 h 12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11" h="1256">
                  <a:moveTo>
                    <a:pt x="160" y="1256"/>
                  </a:moveTo>
                  <a:lnTo>
                    <a:pt x="494" y="1200"/>
                  </a:lnTo>
                  <a:lnTo>
                    <a:pt x="1702" y="976"/>
                  </a:lnTo>
                  <a:lnTo>
                    <a:pt x="1752" y="920"/>
                  </a:lnTo>
                  <a:lnTo>
                    <a:pt x="1823" y="920"/>
                  </a:lnTo>
                  <a:lnTo>
                    <a:pt x="1901" y="866"/>
                  </a:lnTo>
                  <a:lnTo>
                    <a:pt x="2011" y="720"/>
                  </a:lnTo>
                  <a:lnTo>
                    <a:pt x="1817" y="565"/>
                  </a:lnTo>
                  <a:lnTo>
                    <a:pt x="1808" y="420"/>
                  </a:lnTo>
                  <a:lnTo>
                    <a:pt x="1899" y="219"/>
                  </a:lnTo>
                  <a:lnTo>
                    <a:pt x="1769" y="148"/>
                  </a:lnTo>
                  <a:lnTo>
                    <a:pt x="1624" y="0"/>
                  </a:lnTo>
                  <a:lnTo>
                    <a:pt x="289" y="249"/>
                  </a:lnTo>
                  <a:lnTo>
                    <a:pt x="221" y="148"/>
                  </a:lnTo>
                  <a:lnTo>
                    <a:pt x="0" y="309"/>
                  </a:lnTo>
                  <a:lnTo>
                    <a:pt x="160" y="125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8900000" scaled="1"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63"/>
            <p:cNvSpPr>
              <a:spLocks noChangeAspect="1"/>
            </p:cNvSpPr>
            <p:nvPr/>
          </p:nvSpPr>
          <p:spPr bwMode="auto">
            <a:xfrm>
              <a:off x="4799480" y="2128633"/>
              <a:ext cx="516947" cy="889411"/>
            </a:xfrm>
            <a:custGeom>
              <a:avLst/>
              <a:gdLst>
                <a:gd name="T0" fmla="*/ 0 w 2068"/>
                <a:gd name="T1" fmla="*/ 629189 h 3247"/>
                <a:gd name="T2" fmla="*/ 35719 w 2068"/>
                <a:gd name="T3" fmla="*/ 478612 h 3247"/>
                <a:gd name="T4" fmla="*/ 53470 w 2068"/>
                <a:gd name="T5" fmla="*/ 437525 h 3247"/>
                <a:gd name="T6" fmla="*/ 37884 w 2068"/>
                <a:gd name="T7" fmla="*/ 418512 h 3247"/>
                <a:gd name="T8" fmla="*/ 41780 w 2068"/>
                <a:gd name="T9" fmla="*/ 400592 h 3247"/>
                <a:gd name="T10" fmla="*/ 69706 w 2068"/>
                <a:gd name="T11" fmla="*/ 375022 h 3247"/>
                <a:gd name="T12" fmla="*/ 113434 w 2068"/>
                <a:gd name="T13" fmla="*/ 307710 h 3247"/>
                <a:gd name="T14" fmla="*/ 98714 w 2068"/>
                <a:gd name="T15" fmla="*/ 284982 h 3247"/>
                <a:gd name="T16" fmla="*/ 91570 w 2068"/>
                <a:gd name="T17" fmla="*/ 269246 h 3247"/>
                <a:gd name="T18" fmla="*/ 94168 w 2068"/>
                <a:gd name="T19" fmla="*/ 229908 h 3247"/>
                <a:gd name="T20" fmla="*/ 148720 w 2068"/>
                <a:gd name="T21" fmla="*/ 0 h 3247"/>
                <a:gd name="T22" fmla="*/ 208468 w 2068"/>
                <a:gd name="T23" fmla="*/ 13331 h 3247"/>
                <a:gd name="T24" fmla="*/ 187902 w 2068"/>
                <a:gd name="T25" fmla="*/ 102716 h 3247"/>
                <a:gd name="T26" fmla="*/ 201973 w 2068"/>
                <a:gd name="T27" fmla="*/ 134405 h 3247"/>
                <a:gd name="T28" fmla="*/ 202839 w 2068"/>
                <a:gd name="T29" fmla="*/ 154729 h 3247"/>
                <a:gd name="T30" fmla="*/ 195695 w 2068"/>
                <a:gd name="T31" fmla="*/ 158226 h 3247"/>
                <a:gd name="T32" fmla="*/ 218426 w 2068"/>
                <a:gd name="T33" fmla="*/ 179862 h 3247"/>
                <a:gd name="T34" fmla="*/ 242022 w 2068"/>
                <a:gd name="T35" fmla="*/ 236683 h 3247"/>
                <a:gd name="T36" fmla="*/ 249815 w 2068"/>
                <a:gd name="T37" fmla="*/ 288260 h 3247"/>
                <a:gd name="T38" fmla="*/ 253495 w 2068"/>
                <a:gd name="T39" fmla="*/ 316015 h 3247"/>
                <a:gd name="T40" fmla="*/ 236393 w 2068"/>
                <a:gd name="T41" fmla="*/ 342240 h 3247"/>
                <a:gd name="T42" fmla="*/ 248083 w 2068"/>
                <a:gd name="T43" fmla="*/ 354479 h 3247"/>
                <a:gd name="T44" fmla="*/ 279039 w 2068"/>
                <a:gd name="T45" fmla="*/ 337214 h 3247"/>
                <a:gd name="T46" fmla="*/ 300470 w 2068"/>
                <a:gd name="T47" fmla="*/ 427472 h 3247"/>
                <a:gd name="T48" fmla="*/ 314758 w 2068"/>
                <a:gd name="T49" fmla="*/ 432280 h 3247"/>
                <a:gd name="T50" fmla="*/ 317572 w 2068"/>
                <a:gd name="T51" fmla="*/ 458724 h 3247"/>
                <a:gd name="T52" fmla="*/ 357837 w 2068"/>
                <a:gd name="T53" fmla="*/ 469214 h 3247"/>
                <a:gd name="T54" fmla="*/ 421048 w 2068"/>
                <a:gd name="T55" fmla="*/ 469651 h 3247"/>
                <a:gd name="T56" fmla="*/ 447675 w 2068"/>
                <a:gd name="T57" fmla="*/ 481234 h 3247"/>
                <a:gd name="T58" fmla="*/ 409142 w 2068"/>
                <a:gd name="T59" fmla="*/ 709613 h 3247"/>
                <a:gd name="T60" fmla="*/ 203272 w 2068"/>
                <a:gd name="T61" fmla="*/ 672242 h 3247"/>
                <a:gd name="T62" fmla="*/ 0 w 2068"/>
                <a:gd name="T63" fmla="*/ 629189 h 32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68" h="3247">
                  <a:moveTo>
                    <a:pt x="0" y="2879"/>
                  </a:moveTo>
                  <a:lnTo>
                    <a:pt x="165" y="2190"/>
                  </a:lnTo>
                  <a:lnTo>
                    <a:pt x="247" y="2002"/>
                  </a:lnTo>
                  <a:lnTo>
                    <a:pt x="175" y="1915"/>
                  </a:lnTo>
                  <a:lnTo>
                    <a:pt x="193" y="1833"/>
                  </a:lnTo>
                  <a:lnTo>
                    <a:pt x="322" y="1716"/>
                  </a:lnTo>
                  <a:lnTo>
                    <a:pt x="524" y="1408"/>
                  </a:lnTo>
                  <a:lnTo>
                    <a:pt x="456" y="1304"/>
                  </a:lnTo>
                  <a:lnTo>
                    <a:pt x="423" y="1232"/>
                  </a:lnTo>
                  <a:lnTo>
                    <a:pt x="435" y="1052"/>
                  </a:lnTo>
                  <a:lnTo>
                    <a:pt x="687" y="0"/>
                  </a:lnTo>
                  <a:lnTo>
                    <a:pt x="963" y="61"/>
                  </a:lnTo>
                  <a:lnTo>
                    <a:pt x="868" y="470"/>
                  </a:lnTo>
                  <a:lnTo>
                    <a:pt x="933" y="615"/>
                  </a:lnTo>
                  <a:lnTo>
                    <a:pt x="937" y="708"/>
                  </a:lnTo>
                  <a:lnTo>
                    <a:pt x="904" y="724"/>
                  </a:lnTo>
                  <a:lnTo>
                    <a:pt x="1009" y="823"/>
                  </a:lnTo>
                  <a:lnTo>
                    <a:pt x="1118" y="1083"/>
                  </a:lnTo>
                  <a:lnTo>
                    <a:pt x="1154" y="1319"/>
                  </a:lnTo>
                  <a:lnTo>
                    <a:pt x="1171" y="1446"/>
                  </a:lnTo>
                  <a:lnTo>
                    <a:pt x="1092" y="1566"/>
                  </a:lnTo>
                  <a:lnTo>
                    <a:pt x="1146" y="1622"/>
                  </a:lnTo>
                  <a:lnTo>
                    <a:pt x="1289" y="1543"/>
                  </a:lnTo>
                  <a:lnTo>
                    <a:pt x="1388" y="1956"/>
                  </a:lnTo>
                  <a:lnTo>
                    <a:pt x="1454" y="1978"/>
                  </a:lnTo>
                  <a:lnTo>
                    <a:pt x="1467" y="2099"/>
                  </a:lnTo>
                  <a:lnTo>
                    <a:pt x="1653" y="2147"/>
                  </a:lnTo>
                  <a:lnTo>
                    <a:pt x="1945" y="2149"/>
                  </a:lnTo>
                  <a:lnTo>
                    <a:pt x="2068" y="2202"/>
                  </a:lnTo>
                  <a:lnTo>
                    <a:pt x="1890" y="3247"/>
                  </a:lnTo>
                  <a:lnTo>
                    <a:pt x="939" y="3076"/>
                  </a:lnTo>
                  <a:lnTo>
                    <a:pt x="0" y="2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575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Update Survey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Attempt equal or better response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Refine and add small number of questions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Author is willing to do Fall 2013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Supply results to stakeholders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Respondents (states and provinces)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RPUG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Profile Quality Pooled Fund Study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FHWA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AASHTO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Explore interest of potential “centers”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Identify “owner” for certification follow-up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9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4111752" cy="4572000"/>
          </a:xfrm>
        </p:spPr>
        <p:txBody>
          <a:bodyPr/>
          <a:lstStyle/>
          <a:p>
            <a:r>
              <a:rPr lang="en-US" dirty="0" smtClean="0"/>
              <a:t>Please contact:</a:t>
            </a:r>
          </a:p>
          <a:p>
            <a:endParaRPr lang="en-US" dirty="0"/>
          </a:p>
          <a:p>
            <a:pPr marL="365760" lvl="1" indent="0">
              <a:buNone/>
            </a:pPr>
            <a:r>
              <a:rPr lang="en-US" dirty="0" smtClean="0"/>
              <a:t>David L. Huft</a:t>
            </a:r>
          </a:p>
          <a:p>
            <a:pPr marL="365760" lvl="1" indent="0">
              <a:buNone/>
            </a:pPr>
            <a:r>
              <a:rPr lang="en-US" dirty="0" smtClean="0"/>
              <a:t>SD Dept. of Transportation</a:t>
            </a:r>
          </a:p>
          <a:p>
            <a:pPr marL="365760" lvl="1" indent="0">
              <a:buNone/>
            </a:pPr>
            <a:r>
              <a:rPr lang="en-US" dirty="0" smtClean="0"/>
              <a:t>700 East Broadway Avenue</a:t>
            </a:r>
          </a:p>
          <a:p>
            <a:pPr marL="365760" lvl="1" indent="0">
              <a:buNone/>
            </a:pPr>
            <a:r>
              <a:rPr lang="en-US" dirty="0" smtClean="0"/>
              <a:t>Pierre, SD  57501-2586</a:t>
            </a:r>
          </a:p>
          <a:p>
            <a:pPr marL="365760" lvl="1" indent="0">
              <a:buNone/>
            </a:pPr>
            <a:r>
              <a:rPr lang="en-US" dirty="0" smtClean="0"/>
              <a:t>605.773.3358</a:t>
            </a:r>
          </a:p>
          <a:p>
            <a:pPr marL="365760" lvl="1" indent="0">
              <a:buNone/>
            </a:pPr>
            <a:r>
              <a:rPr lang="en-US" dirty="0" smtClean="0">
                <a:hlinkClick r:id="rId2"/>
              </a:rPr>
              <a:t>dave.huft@state.sd.us</a:t>
            </a: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6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inertial profilers does your agency own and operate?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AC7A2A-5CF7-4827-9BF8-71AF6C38A6F1}" type="slidenum">
              <a:rPr lang="en-US" sz="1600" smtClean="0"/>
              <a:t>3</a:t>
            </a:fld>
            <a:endParaRPr lang="en-US" sz="16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33876077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941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your agency measure roughness?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32405947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For which pavement types does your agency use high- or low-speed inertial profilers to assess construction quality?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69308505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8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your agency certify agency-owned inertial profilers?			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89836439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7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Please identify the profiler certification facility your agency used most recently:</a:t>
            </a:r>
            <a:r>
              <a:rPr lang="en-US" sz="2400" dirty="0"/>
              <a:t>				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87588111"/>
              </p:ext>
            </p:extLst>
          </p:nvPr>
        </p:nvGraphicFramePr>
        <p:xfrm>
          <a:off x="9906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2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your agency certify contractor-owned inertial profilers?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773963569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If your agency operates its own calibration facility, what types of pavements does it include?</a:t>
            </a:r>
            <a:endParaRPr lang="en-US" dirty="0" smtClean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72942166"/>
              </p:ext>
            </p:extLst>
          </p:nvPr>
        </p:nvGraphicFramePr>
        <p:xfrm>
          <a:off x="1143000" y="1600200"/>
          <a:ext cx="7010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AC7A2A-5CF7-4827-9BF8-71AF6C38A6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0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242</TotalTime>
  <Words>447</Words>
  <Application>Microsoft Office PowerPoint</Application>
  <PresentationFormat>On-screen Show (4:3)</PresentationFormat>
  <Paragraphs>132</Paragraphs>
  <Slides>21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Survey of Profiler Certification Methods</vt:lpstr>
      <vt:lpstr>Survey &amp; Respondents</vt:lpstr>
      <vt:lpstr>How many inertial profilers does your agency own and operate?</vt:lpstr>
      <vt:lpstr>How does your agency measure roughness?</vt:lpstr>
      <vt:lpstr>For which pavement types does your agency use high- or low-speed inertial profilers to assess construction quality?</vt:lpstr>
      <vt:lpstr>How does your agency certify agency-owned inertial profilers?   </vt:lpstr>
      <vt:lpstr>Please identify the profiler certification facility your agency used most recently:    </vt:lpstr>
      <vt:lpstr>How does your agency certify contractor-owned inertial profilers?</vt:lpstr>
      <vt:lpstr>If your agency operates its own calibration facility, what types of pavements does it include?</vt:lpstr>
      <vt:lpstr>Does your agency honor profiler certification granted by other state DOTs?</vt:lpstr>
      <vt:lpstr>When does your agency require profilers to be certified?     </vt:lpstr>
      <vt:lpstr>What standard procedures does your agency require for certification?     </vt:lpstr>
      <vt:lpstr>Please rate how valuable a regional certification facility would be for certifying the following types of profiling equipment: </vt:lpstr>
      <vt:lpstr>Please rate the importance of potential barriers to your agency's using a regional certification center:</vt:lpstr>
      <vt:lpstr>Please rate the importance of potential benefits of your agency's using a regional certification center:</vt:lpstr>
      <vt:lpstr>What would be an acceptable distance for your agency to travel to use a regional certification facility?</vt:lpstr>
      <vt:lpstr>What would your agency consider a reasonable cost for certifying a single profiler?</vt:lpstr>
      <vt:lpstr>Assuming a regional certification center existed, how would your agency prefer that it be supported financially? </vt:lpstr>
      <vt:lpstr>Observations</vt:lpstr>
      <vt:lpstr>Recommendations</vt:lpstr>
      <vt:lpstr>Questions?</vt:lpstr>
    </vt:vector>
  </TitlesOfParts>
  <Company>State of South Dakota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inertial profilers does your agency own and operate?</dc:title>
  <dc:creator>Huft, Dave</dc:creator>
  <cp:lastModifiedBy>Huft, Dave</cp:lastModifiedBy>
  <cp:revision>33</cp:revision>
  <cp:lastPrinted>2013-09-14T19:52:01Z</cp:lastPrinted>
  <dcterms:created xsi:type="dcterms:W3CDTF">2012-09-24T02:09:18Z</dcterms:created>
  <dcterms:modified xsi:type="dcterms:W3CDTF">2013-09-14T20:45:41Z</dcterms:modified>
</cp:coreProperties>
</file>