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92" r:id="rId3"/>
    <p:sldId id="288" r:id="rId4"/>
    <p:sldId id="289" r:id="rId5"/>
    <p:sldId id="290" r:id="rId6"/>
    <p:sldId id="291" r:id="rId7"/>
    <p:sldId id="268" r:id="rId8"/>
    <p:sldId id="270" r:id="rId9"/>
    <p:sldId id="269" r:id="rId10"/>
    <p:sldId id="307" r:id="rId11"/>
    <p:sldId id="308" r:id="rId12"/>
    <p:sldId id="309" r:id="rId13"/>
    <p:sldId id="310" r:id="rId14"/>
    <p:sldId id="311" r:id="rId15"/>
    <p:sldId id="312" r:id="rId16"/>
    <p:sldId id="271" r:id="rId17"/>
    <p:sldId id="272" r:id="rId18"/>
    <p:sldId id="273" r:id="rId19"/>
    <p:sldId id="274" r:id="rId20"/>
    <p:sldId id="277" r:id="rId21"/>
    <p:sldId id="276" r:id="rId22"/>
    <p:sldId id="278" r:id="rId23"/>
    <p:sldId id="293" r:id="rId24"/>
    <p:sldId id="279" r:id="rId25"/>
    <p:sldId id="280" r:id="rId26"/>
    <p:sldId id="281" r:id="rId27"/>
    <p:sldId id="315" r:id="rId28"/>
    <p:sldId id="282" r:id="rId29"/>
    <p:sldId id="283" r:id="rId30"/>
    <p:sldId id="284" r:id="rId31"/>
    <p:sldId id="295" r:id="rId32"/>
    <p:sldId id="302" r:id="rId33"/>
    <p:sldId id="301" r:id="rId34"/>
    <p:sldId id="300" r:id="rId35"/>
    <p:sldId id="296" r:id="rId36"/>
    <p:sldId id="294" r:id="rId37"/>
    <p:sldId id="303" r:id="rId38"/>
    <p:sldId id="285" r:id="rId39"/>
    <p:sldId id="304" r:id="rId40"/>
    <p:sldId id="314" r:id="rId41"/>
    <p:sldId id="305" r:id="rId42"/>
    <p:sldId id="299" r:id="rId43"/>
    <p:sldId id="297" r:id="rId44"/>
    <p:sldId id="298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20016" autoAdjust="0"/>
    <p:restoredTop sz="94643"/>
  </p:normalViewPr>
  <p:slideViewPr>
    <p:cSldViewPr snapToGrid="0" snapToObjects="1">
      <p:cViewPr varScale="1">
        <p:scale>
          <a:sx n="76" d="100"/>
          <a:sy n="76" d="100"/>
        </p:scale>
        <p:origin x="126" y="8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4038958"/>
            <a:ext cx="9144000" cy="1152167"/>
          </a:xfrm>
          <a:noFill/>
        </p:spPr>
        <p:txBody>
          <a:bodyPr anchor="b">
            <a:normAutofit/>
          </a:bodyPr>
          <a:lstStyle>
            <a:lvl1pPr algn="ctr">
              <a:defRPr sz="5400" b="1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5505450"/>
            <a:ext cx="9144000" cy="850900"/>
          </a:xfrm>
          <a:noFill/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By </a:t>
            </a:r>
          </a:p>
          <a:p>
            <a:r>
              <a:rPr lang="en-US" dirty="0"/>
              <a:t>Author, Title, Affiliation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562A6-7711-874C-9115-A32E373F732B}" type="datetimeFigureOut">
              <a:rPr lang="en-US" smtClean="0"/>
              <a:t>10/13/2016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BE66-B5ED-6240-9C79-09159D61BAF8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5372100"/>
            <a:ext cx="12192000" cy="0"/>
          </a:xfrm>
          <a:prstGeom prst="line">
            <a:avLst/>
          </a:prstGeom>
          <a:ln w="825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403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825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8835"/>
            <a:ext cx="10515600" cy="1041854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562A6-7711-874C-9115-A32E373F732B}" type="datetimeFigureOut">
              <a:rPr lang="en-US" smtClean="0"/>
              <a:t>10/13/2016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BE66-B5ED-6240-9C79-09159D61BAF8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/>
          <a:srcRect b="38646"/>
          <a:stretch/>
        </p:blipFill>
        <p:spPr>
          <a:xfrm>
            <a:off x="-1" y="-1"/>
            <a:ext cx="12192000" cy="648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788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562A6-7711-874C-9115-A32E373F732B}" type="datetimeFigureOut">
              <a:rPr lang="en-US" smtClean="0"/>
              <a:t>10/13/2016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BE66-B5ED-6240-9C79-09159D61B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546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36814"/>
            <a:ext cx="10515600" cy="105387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562A6-7711-874C-9115-A32E373F732B}" type="datetimeFigureOut">
              <a:rPr lang="en-US" smtClean="0"/>
              <a:t>10/13/2016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BE66-B5ED-6240-9C79-09159D61B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93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562A6-7711-874C-9115-A32E373F732B}" type="datetimeFigureOut">
              <a:rPr lang="en-US" smtClean="0"/>
              <a:t>10/13/2016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BE66-B5ED-6240-9C79-09159D61B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637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562A6-7711-874C-9115-A32E373F732B}" type="datetimeFigureOut">
              <a:rPr lang="en-US" smtClean="0"/>
              <a:t>10/13/2016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BE66-B5ED-6240-9C79-09159D61B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873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20486"/>
            <a:ext cx="3932237" cy="143691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562A6-7711-874C-9115-A32E373F732B}" type="datetimeFigureOut">
              <a:rPr lang="en-US" smtClean="0"/>
              <a:t>10/13/2016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BE66-B5ED-6240-9C79-09159D61B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727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702128"/>
            <a:ext cx="3932237" cy="13552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562A6-7711-874C-9115-A32E373F732B}" type="datetimeFigureOut">
              <a:rPr lang="en-US" smtClean="0"/>
              <a:t>10/13/2016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BE66-B5ED-6240-9C79-09159D61B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54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7474" name="Picture 1026" descr="Tit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667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648834"/>
            <a:ext cx="10515600" cy="10418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562A6-7711-874C-9115-A32E373F732B}" type="datetimeFigureOut">
              <a:rPr lang="en-US" smtClean="0"/>
              <a:t>10/13/2016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BBE66-B5ED-6240-9C79-09159D61BAF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0" y="0"/>
            <a:ext cx="12192000" cy="64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628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0.emf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hyperlink" Target="http://www.roadprofile.com/proval-suppor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ProVAL - Past and Future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By</a:t>
            </a:r>
          </a:p>
          <a:p>
            <a:r>
              <a:rPr lang="en-US" dirty="0"/>
              <a:t>George K. Chang, PhD, PE, Transtec Group</a:t>
            </a:r>
          </a:p>
        </p:txBody>
      </p:sp>
    </p:spTree>
    <p:extLst>
      <p:ext uri="{BB962C8B-B14F-4D97-AF65-F5344CB8AC3E}">
        <p14:creationId xmlns:p14="http://schemas.microsoft.com/office/powerpoint/2010/main" val="3602095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Profiling Software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RoadRuf</a:t>
            </a:r>
            <a:r>
              <a:rPr lang="en-US" dirty="0"/>
              <a:t> 1990’s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ProVAL 2001 ~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1369" y="648835"/>
            <a:ext cx="3638203" cy="29724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1369" y="3756204"/>
            <a:ext cx="3638203" cy="301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87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RoadRuf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1601" y="645006"/>
            <a:ext cx="8280400" cy="6212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155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RoadRuf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9353" y="648834"/>
            <a:ext cx="8292647" cy="620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686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RoadRuf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1648" y="648834"/>
            <a:ext cx="8530352" cy="620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877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RoadRuf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6046" y="990601"/>
            <a:ext cx="9165954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7063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Profile Viewing and Analysis - ProVAL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834" y="1886631"/>
            <a:ext cx="11984416" cy="4448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202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Who Sponsors ProVAL ?</a:t>
            </a:r>
          </a:p>
        </p:txBody>
      </p:sp>
      <p:sp>
        <p:nvSpPr>
          <p:cNvPr id="148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US Department of Transportation, Federal Highway Administration (</a:t>
            </a:r>
            <a:r>
              <a:rPr lang="en-US" altLang="en-US" dirty="0" err="1"/>
              <a:t>FHWA</a:t>
            </a:r>
            <a:r>
              <a:rPr lang="en-US" altLang="en-US" dirty="0"/>
              <a:t>)</a:t>
            </a:r>
          </a:p>
          <a:p>
            <a:r>
              <a:rPr lang="en-US" altLang="en-US" dirty="0"/>
              <a:t>Long Term Pavement Performance Program (LTPP)</a:t>
            </a:r>
          </a:p>
          <a:p>
            <a:r>
              <a:rPr lang="en-US" altLang="en-US" dirty="0"/>
              <a:t>Profile Pooled Fund Study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0755" y="4674395"/>
            <a:ext cx="1432560" cy="1447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3450" y="4984017"/>
            <a:ext cx="1918421" cy="10703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r="86329"/>
          <a:stretch/>
        </p:blipFill>
        <p:spPr>
          <a:xfrm>
            <a:off x="7229156" y="4714081"/>
            <a:ext cx="1686243" cy="1340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972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ProVAL Media – since 2001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65602" y="2362200"/>
            <a:ext cx="12257602" cy="4495800"/>
          </a:xfrm>
        </p:spPr>
      </p:pic>
    </p:spTree>
    <p:extLst>
      <p:ext uri="{BB962C8B-B14F-4D97-AF65-F5344CB8AC3E}">
        <p14:creationId xmlns:p14="http://schemas.microsoft.com/office/powerpoint/2010/main" val="5005056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50487"/>
            <a:ext cx="7737573" cy="5142412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ProVAL 1.0</a:t>
            </a:r>
          </a:p>
        </p:txBody>
      </p:sp>
    </p:spTree>
    <p:extLst>
      <p:ext uri="{BB962C8B-B14F-4D97-AF65-F5344CB8AC3E}">
        <p14:creationId xmlns:p14="http://schemas.microsoft.com/office/powerpoint/2010/main" val="3649259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9386" y="1331263"/>
            <a:ext cx="7030336" cy="5526738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ProVAL 2.0</a:t>
            </a:r>
          </a:p>
        </p:txBody>
      </p:sp>
    </p:spTree>
    <p:extLst>
      <p:ext uri="{BB962C8B-B14F-4D97-AF65-F5344CB8AC3E}">
        <p14:creationId xmlns:p14="http://schemas.microsoft.com/office/powerpoint/2010/main" val="9674548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7886" y="1459093"/>
            <a:ext cx="7999108" cy="5310006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ProVAL 2.5</a:t>
            </a:r>
          </a:p>
        </p:txBody>
      </p:sp>
    </p:spTree>
    <p:extLst>
      <p:ext uri="{BB962C8B-B14F-4D97-AF65-F5344CB8AC3E}">
        <p14:creationId xmlns:p14="http://schemas.microsoft.com/office/powerpoint/2010/main" val="12145438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6100" y="1425380"/>
            <a:ext cx="6868100" cy="543262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ProVAL 2.7</a:t>
            </a:r>
          </a:p>
        </p:txBody>
      </p:sp>
    </p:spTree>
    <p:extLst>
      <p:ext uri="{BB962C8B-B14F-4D97-AF65-F5344CB8AC3E}">
        <p14:creationId xmlns:p14="http://schemas.microsoft.com/office/powerpoint/2010/main" val="2958507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ProVAL 3.0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401" y="1283549"/>
            <a:ext cx="7193556" cy="557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89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ProVAL 3.6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6816" y="1244600"/>
            <a:ext cx="7274966" cy="561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7983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With ProVAL You Can…</a:t>
            </a:r>
          </a:p>
        </p:txBody>
      </p:sp>
      <p:sp>
        <p:nvSpPr>
          <p:cNvPr id="138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Import</a:t>
            </a:r>
          </a:p>
          <a:p>
            <a:r>
              <a:rPr lang="en-US" altLang="en-US" dirty="0"/>
              <a:t>View</a:t>
            </a:r>
          </a:p>
          <a:p>
            <a:r>
              <a:rPr lang="en-US" altLang="en-US" dirty="0"/>
              <a:t>Edit/Filter</a:t>
            </a:r>
          </a:p>
          <a:p>
            <a:r>
              <a:rPr lang="en-US" altLang="en-US" dirty="0"/>
              <a:t>Analyze</a:t>
            </a:r>
          </a:p>
          <a:p>
            <a:r>
              <a:rPr lang="en-US" altLang="en-US" dirty="0"/>
              <a:t>Report</a:t>
            </a:r>
          </a:p>
        </p:txBody>
      </p:sp>
      <p:pic>
        <p:nvPicPr>
          <p:cNvPr id="138246" name="Picture 6" descr="Logo_Blue no letters 3x1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9608" y="4453063"/>
            <a:ext cx="2743200" cy="127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8247" name="Picture 7" descr="Logo_no letters 3x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51208" y="2179637"/>
            <a:ext cx="2743200" cy="124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2699" y="4453063"/>
            <a:ext cx="2801863" cy="1311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4452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 Many Profile Formats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-1958" r="77078" b="40918"/>
          <a:stretch/>
        </p:blipFill>
        <p:spPr>
          <a:xfrm>
            <a:off x="2659851" y="1460501"/>
            <a:ext cx="5682207" cy="5397499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6096000" y="4159250"/>
            <a:ext cx="2946400" cy="2698750"/>
          </a:xfrm>
          <a:prstGeom prst="ellipse">
            <a:avLst/>
          </a:prstGeom>
          <a:noFill/>
          <a:ln w="889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5042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Profile Viewing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3062" y="688524"/>
            <a:ext cx="2502589" cy="1029711"/>
          </a:xfrm>
          <a:prstGeom prst="rect">
            <a:avLst/>
          </a:prstGeom>
        </p:spPr>
      </p:pic>
      <p:sp>
        <p:nvSpPr>
          <p:cNvPr id="5" name="Down Arrow 4"/>
          <p:cNvSpPr/>
          <p:nvPr/>
        </p:nvSpPr>
        <p:spPr>
          <a:xfrm rot="10800000">
            <a:off x="9806542" y="1514446"/>
            <a:ext cx="314036" cy="4547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675" y="1514446"/>
            <a:ext cx="9010650" cy="524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010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Profile Filtering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2599" y="617146"/>
            <a:ext cx="2559401" cy="1039757"/>
          </a:xfrm>
          <a:prstGeom prst="rect">
            <a:avLst/>
          </a:prstGeom>
        </p:spPr>
      </p:pic>
      <p:sp>
        <p:nvSpPr>
          <p:cNvPr id="5" name="Down Arrow 4"/>
          <p:cNvSpPr/>
          <p:nvPr/>
        </p:nvSpPr>
        <p:spPr>
          <a:xfrm rot="10800000">
            <a:off x="10381671" y="1338203"/>
            <a:ext cx="314036" cy="4547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262" y="1565569"/>
            <a:ext cx="7653337" cy="5248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2775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Ride Quality (</a:t>
            </a:r>
            <a:r>
              <a:rPr lang="en-US" dirty="0" err="1"/>
              <a:t>AASHTO</a:t>
            </a:r>
            <a:r>
              <a:rPr lang="en-US" dirty="0"/>
              <a:t> R54)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5781" y="634344"/>
            <a:ext cx="2366219" cy="941532"/>
          </a:xfrm>
          <a:prstGeom prst="rect">
            <a:avLst/>
          </a:prstGeom>
        </p:spPr>
      </p:pic>
      <p:sp>
        <p:nvSpPr>
          <p:cNvPr id="5" name="Down Arrow 4"/>
          <p:cNvSpPr/>
          <p:nvPr/>
        </p:nvSpPr>
        <p:spPr>
          <a:xfrm rot="10800000">
            <a:off x="11039764" y="1514447"/>
            <a:ext cx="314036" cy="4547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0468" y="1514447"/>
            <a:ext cx="7778170" cy="533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3657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Power Spectral Density (</a:t>
            </a:r>
            <a:r>
              <a:rPr lang="en-US" dirty="0" err="1"/>
              <a:t>PSD</a:t>
            </a:r>
            <a:r>
              <a:rPr lang="en-US" dirty="0"/>
              <a:t>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6980" y="648835"/>
            <a:ext cx="2195020" cy="905163"/>
          </a:xfrm>
          <a:prstGeom prst="rect">
            <a:avLst/>
          </a:prstGeom>
        </p:spPr>
      </p:pic>
      <p:sp>
        <p:nvSpPr>
          <p:cNvPr id="5" name="Down Arrow 4"/>
          <p:cNvSpPr/>
          <p:nvPr/>
        </p:nvSpPr>
        <p:spPr>
          <a:xfrm rot="10800000">
            <a:off x="11152591" y="1518964"/>
            <a:ext cx="314036" cy="4547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985" y="1489074"/>
            <a:ext cx="7787891" cy="536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6689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Smoothness Assurance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9433" y="612920"/>
            <a:ext cx="2172567" cy="889289"/>
          </a:xfrm>
          <a:prstGeom prst="rect">
            <a:avLst/>
          </a:prstGeom>
        </p:spPr>
      </p:pic>
      <p:sp>
        <p:nvSpPr>
          <p:cNvPr id="5" name="Down Arrow 4"/>
          <p:cNvSpPr/>
          <p:nvPr/>
        </p:nvSpPr>
        <p:spPr>
          <a:xfrm rot="10800000">
            <a:off x="11196782" y="1502209"/>
            <a:ext cx="314036" cy="4547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5900" y="1409267"/>
            <a:ext cx="7945437" cy="544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7945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900" y="673100"/>
            <a:ext cx="8229600" cy="6172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205131"/>
            <a:ext cx="21339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err="1">
                <a:latin typeface="+mj-lt"/>
              </a:rPr>
              <a:t>TRB</a:t>
            </a:r>
            <a:r>
              <a:rPr lang="en-US" sz="4000" b="1" dirty="0">
                <a:latin typeface="+mj-lt"/>
              </a:rPr>
              <a:t> 2006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3167" y="2445048"/>
            <a:ext cx="15185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err="1">
                <a:latin typeface="+mj-lt"/>
              </a:rPr>
              <a:t>S.A.M</a:t>
            </a:r>
            <a:r>
              <a:rPr lang="en-US" sz="4000" b="1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393182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 - Grinding Simulation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178" y="2593191"/>
            <a:ext cx="4380864" cy="23098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7700" y="1535008"/>
            <a:ext cx="7734300" cy="530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8566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Profiler Certification (</a:t>
            </a:r>
            <a:r>
              <a:rPr lang="en-US" dirty="0" err="1"/>
              <a:t>AASHTO</a:t>
            </a:r>
            <a:r>
              <a:rPr lang="en-US" dirty="0"/>
              <a:t> R56)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287" y="2731157"/>
            <a:ext cx="3604958" cy="2363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2779" y="639980"/>
            <a:ext cx="2399221" cy="927534"/>
          </a:xfrm>
          <a:prstGeom prst="rect">
            <a:avLst/>
          </a:prstGeom>
        </p:spPr>
      </p:pic>
      <p:sp>
        <p:nvSpPr>
          <p:cNvPr id="7" name="Down Arrow 6"/>
          <p:cNvSpPr/>
          <p:nvPr/>
        </p:nvSpPr>
        <p:spPr>
          <a:xfrm rot="10800000">
            <a:off x="11028878" y="1517216"/>
            <a:ext cx="314036" cy="4547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0405" y="1971948"/>
            <a:ext cx="8231595" cy="4886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66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Rolling Straight Edge Simulation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7318" y="646691"/>
            <a:ext cx="2227382" cy="904874"/>
          </a:xfrm>
          <a:prstGeom prst="rect">
            <a:avLst/>
          </a:prstGeom>
        </p:spPr>
      </p:pic>
      <p:sp>
        <p:nvSpPr>
          <p:cNvPr id="6" name="Down Arrow 5"/>
          <p:cNvSpPr/>
          <p:nvPr/>
        </p:nvSpPr>
        <p:spPr>
          <a:xfrm>
            <a:off x="11091009" y="507568"/>
            <a:ext cx="314036" cy="4547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0189" y="2830944"/>
            <a:ext cx="3309440" cy="21879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914" y="1460513"/>
            <a:ext cx="8301921" cy="5381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9226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Profilograph</a:t>
            </a:r>
            <a:r>
              <a:rPr lang="en-US" dirty="0"/>
              <a:t> Simulation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806" y="1461821"/>
            <a:ext cx="8097532" cy="524854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156" y="2933700"/>
            <a:ext cx="3389049" cy="211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6609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JCP</a:t>
            </a:r>
            <a:r>
              <a:rPr lang="en-US" dirty="0"/>
              <a:t> Fault Measurement (</a:t>
            </a:r>
            <a:r>
              <a:rPr lang="en-US" dirty="0" err="1"/>
              <a:t>AASHTO</a:t>
            </a:r>
            <a:r>
              <a:rPr lang="en-US" dirty="0"/>
              <a:t> R36)</a:t>
            </a:r>
          </a:p>
        </p:txBody>
      </p:sp>
      <p:pic>
        <p:nvPicPr>
          <p:cNvPr id="5" name="Picture 5" descr="100_049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163" y="1920450"/>
            <a:ext cx="2526266" cy="3269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7735" y="598807"/>
            <a:ext cx="2178533" cy="839643"/>
          </a:xfrm>
          <a:prstGeom prst="rect">
            <a:avLst/>
          </a:prstGeom>
        </p:spPr>
      </p:pic>
      <p:sp>
        <p:nvSpPr>
          <p:cNvPr id="8" name="Down Arrow 7"/>
          <p:cNvSpPr/>
          <p:nvPr/>
        </p:nvSpPr>
        <p:spPr>
          <a:xfrm>
            <a:off x="11087001" y="371440"/>
            <a:ext cx="314036" cy="4547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2149" y="1488477"/>
            <a:ext cx="8133588" cy="5271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1168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Optimal </a:t>
            </a:r>
            <a:r>
              <a:rPr lang="en-US" dirty="0" err="1"/>
              <a:t>WIM</a:t>
            </a:r>
            <a:r>
              <a:rPr lang="en-US" dirty="0"/>
              <a:t> Locator (</a:t>
            </a:r>
            <a:r>
              <a:rPr lang="en-US" dirty="0" err="1"/>
              <a:t>AASHTO</a:t>
            </a:r>
            <a:r>
              <a:rPr lang="en-US" dirty="0"/>
              <a:t> M331)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19" b="-1039"/>
          <a:stretch/>
        </p:blipFill>
        <p:spPr>
          <a:xfrm>
            <a:off x="244929" y="2530299"/>
            <a:ext cx="3331029" cy="19350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9960" y="648834"/>
            <a:ext cx="2382623" cy="955531"/>
          </a:xfrm>
          <a:prstGeom prst="rect">
            <a:avLst/>
          </a:prstGeom>
        </p:spPr>
      </p:pic>
      <p:sp>
        <p:nvSpPr>
          <p:cNvPr id="6" name="Down Arrow 5"/>
          <p:cNvSpPr/>
          <p:nvPr/>
        </p:nvSpPr>
        <p:spPr>
          <a:xfrm>
            <a:off x="11008243" y="335144"/>
            <a:ext cx="314036" cy="4547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0804" y="1604364"/>
            <a:ext cx="8105391" cy="525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9345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Map Integration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8270" y="1453300"/>
            <a:ext cx="8338457" cy="540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2989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74" y="701087"/>
            <a:ext cx="4749725" cy="60796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86218" y="1037315"/>
            <a:ext cx="206909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+mj-lt"/>
              </a:rPr>
              <a:t>2005</a:t>
            </a:r>
          </a:p>
          <a:p>
            <a:r>
              <a:rPr lang="en-US" sz="3600" dirty="0">
                <a:latin typeface="+mj-lt"/>
              </a:rPr>
              <a:t>Pilot </a:t>
            </a:r>
          </a:p>
          <a:p>
            <a:r>
              <a:rPr lang="en-US" sz="3600" dirty="0">
                <a:latin typeface="+mj-lt"/>
              </a:rPr>
              <a:t>Workshop</a:t>
            </a:r>
          </a:p>
          <a:p>
            <a:r>
              <a:rPr lang="en-US" sz="3600" dirty="0" err="1">
                <a:latin typeface="+mj-lt"/>
              </a:rPr>
              <a:t>FLDOT</a:t>
            </a:r>
            <a:endParaRPr lang="en-US" sz="3600" dirty="0">
              <a:latin typeface="+mj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5330" y="623821"/>
            <a:ext cx="4441185" cy="615691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60651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ProVAL Trainers</a:t>
            </a:r>
          </a:p>
        </p:txBody>
      </p:sp>
      <p:sp>
        <p:nvSpPr>
          <p:cNvPr id="3" name="Text Box 14"/>
          <p:cNvSpPr txBox="1">
            <a:spLocks noChangeArrowheads="1"/>
          </p:cNvSpPr>
          <p:nvPr/>
        </p:nvSpPr>
        <p:spPr bwMode="auto">
          <a:xfrm>
            <a:off x="1933577" y="2610325"/>
            <a:ext cx="527526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3200" b="1" dirty="0">
                <a:solidFill>
                  <a:srgbClr val="364F6E"/>
                </a:solidFill>
              </a:rPr>
              <a:t>Dr. George Chang, P.E.</a:t>
            </a:r>
          </a:p>
          <a:p>
            <a:pPr>
              <a:spcBef>
                <a:spcPct val="20000"/>
              </a:spcBef>
            </a:pPr>
            <a:r>
              <a:rPr lang="en-US" sz="2000" i="1" dirty="0">
                <a:solidFill>
                  <a:srgbClr val="364F6E"/>
                </a:solidFill>
              </a:rPr>
              <a:t>Team Lead – ProVAL Support</a:t>
            </a:r>
          </a:p>
          <a:p>
            <a:pPr>
              <a:spcBef>
                <a:spcPct val="20000"/>
              </a:spcBef>
            </a:pPr>
            <a:r>
              <a:rPr lang="en-US" sz="2000" i="1" dirty="0">
                <a:solidFill>
                  <a:srgbClr val="364F6E"/>
                </a:solidFill>
              </a:rPr>
              <a:t>The Transtec Group, Inc.</a:t>
            </a:r>
          </a:p>
        </p:txBody>
      </p:sp>
      <p:pic>
        <p:nvPicPr>
          <p:cNvPr id="4" name="Picture 9" descr="GeorgeMugShot-500dp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138" y="2410459"/>
            <a:ext cx="1428750" cy="17094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246940" y="2645250"/>
            <a:ext cx="5356225" cy="127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3200" b="1" dirty="0">
                <a:solidFill>
                  <a:srgbClr val="364F6E"/>
                </a:solidFill>
              </a:rPr>
              <a:t>Mr. Steve </a:t>
            </a:r>
            <a:r>
              <a:rPr lang="en-US" sz="3200" b="1" dirty="0" err="1">
                <a:solidFill>
                  <a:srgbClr val="364F6E"/>
                </a:solidFill>
              </a:rPr>
              <a:t>Karamihas</a:t>
            </a:r>
            <a:endParaRPr lang="en-US" sz="3200" b="1" dirty="0">
              <a:solidFill>
                <a:srgbClr val="364F6E"/>
              </a:solidFill>
            </a:endParaRPr>
          </a:p>
          <a:p>
            <a:pPr>
              <a:spcBef>
                <a:spcPct val="20000"/>
              </a:spcBef>
            </a:pPr>
            <a:r>
              <a:rPr lang="en-US" i="1" dirty="0">
                <a:solidFill>
                  <a:srgbClr val="364F6E"/>
                </a:solidFill>
              </a:rPr>
              <a:t>Trainer – ProVAL Support</a:t>
            </a:r>
          </a:p>
          <a:p>
            <a:pPr>
              <a:spcBef>
                <a:spcPct val="20000"/>
              </a:spcBef>
            </a:pPr>
            <a:r>
              <a:rPr lang="en-US" sz="2000" i="1" dirty="0">
                <a:solidFill>
                  <a:srgbClr val="364F6E"/>
                </a:solidFill>
              </a:rPr>
              <a:t>University of Michigan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976440" y="5386072"/>
            <a:ext cx="4730750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3200" b="1" dirty="0">
                <a:solidFill>
                  <a:srgbClr val="364F6E"/>
                </a:solidFill>
              </a:rPr>
              <a:t>Ms. Jennifer Rutledge</a:t>
            </a:r>
          </a:p>
          <a:p>
            <a:r>
              <a:rPr lang="en-US" i="1" dirty="0">
                <a:solidFill>
                  <a:srgbClr val="364F6E"/>
                </a:solidFill>
              </a:rPr>
              <a:t>Trainer – ProVAL Support</a:t>
            </a:r>
          </a:p>
          <a:p>
            <a:r>
              <a:rPr lang="en-US" i="1" dirty="0">
                <a:solidFill>
                  <a:srgbClr val="364F6E"/>
                </a:solidFill>
              </a:rPr>
              <a:t>Transtec Group</a:t>
            </a:r>
          </a:p>
        </p:txBody>
      </p:sp>
      <p:pic>
        <p:nvPicPr>
          <p:cNvPr id="7" name="Picture 9" descr="SMK-head shot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1254" y="2472212"/>
            <a:ext cx="1396635" cy="15859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0" descr="Merritt Headsho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31254" y="5002282"/>
            <a:ext cx="1469660" cy="17339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300914" y="5461478"/>
            <a:ext cx="5356225" cy="127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3200" b="1" dirty="0">
                <a:solidFill>
                  <a:srgbClr val="364F6E"/>
                </a:solidFill>
              </a:rPr>
              <a:t>Mr. Dave Merritt, P.E.</a:t>
            </a:r>
          </a:p>
          <a:p>
            <a:pPr>
              <a:spcBef>
                <a:spcPct val="20000"/>
              </a:spcBef>
            </a:pPr>
            <a:r>
              <a:rPr lang="en-US" i="1" dirty="0">
                <a:solidFill>
                  <a:srgbClr val="364F6E"/>
                </a:solidFill>
              </a:rPr>
              <a:t>Trainer – ProVAL Support</a:t>
            </a:r>
          </a:p>
          <a:p>
            <a:pPr>
              <a:spcBef>
                <a:spcPct val="20000"/>
              </a:spcBef>
            </a:pPr>
            <a:r>
              <a:rPr lang="en-US" sz="2000" i="1" dirty="0">
                <a:solidFill>
                  <a:srgbClr val="364F6E"/>
                </a:solidFill>
              </a:rPr>
              <a:t>Transtec Group</a:t>
            </a:r>
          </a:p>
        </p:txBody>
      </p:sp>
      <p:pic>
        <p:nvPicPr>
          <p:cNvPr id="10" name="Picture 9" descr="christmas2011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402115" y="4995308"/>
            <a:ext cx="1554795" cy="17409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6178550" y="746792"/>
            <a:ext cx="5356225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3200" b="1" dirty="0">
                <a:solidFill>
                  <a:srgbClr val="364F6E"/>
                </a:solidFill>
              </a:rPr>
              <a:t>Mr. Bob Orthmeyer, P.E.</a:t>
            </a:r>
          </a:p>
          <a:p>
            <a:pPr>
              <a:spcBef>
                <a:spcPct val="20000"/>
              </a:spcBef>
            </a:pPr>
            <a:r>
              <a:rPr lang="en-US" sz="2000" i="1" dirty="0">
                <a:solidFill>
                  <a:srgbClr val="364F6E"/>
                </a:solidFill>
              </a:rPr>
              <a:t>COTR</a:t>
            </a:r>
          </a:p>
          <a:p>
            <a:pPr>
              <a:spcBef>
                <a:spcPct val="20000"/>
              </a:spcBef>
            </a:pPr>
            <a:r>
              <a:rPr lang="en-US" sz="2000" i="1" dirty="0">
                <a:solidFill>
                  <a:srgbClr val="364F6E"/>
                </a:solidFill>
              </a:rPr>
              <a:t>FHWA Resource Center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/>
          <a:srcRect l="14455" t="7052" r="12907" b="33815"/>
          <a:stretch>
            <a:fillRect/>
          </a:stretch>
        </p:blipFill>
        <p:spPr bwMode="auto">
          <a:xfrm>
            <a:off x="4584700" y="751554"/>
            <a:ext cx="1428750" cy="1752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565806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978" name="Rectangle 2"/>
          <p:cNvSpPr>
            <a:spLocks noChangeArrowheads="1"/>
          </p:cNvSpPr>
          <p:nvPr>
            <p:ph type="ctrTitle"/>
          </p:nvPr>
        </p:nvSpPr>
        <p:spPr bwMode="auto">
          <a:xfrm>
            <a:off x="990600" y="609600"/>
            <a:ext cx="7620000" cy="11430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/>
            <a:r>
              <a:rPr lang="en-US" altLang="en-US" sz="7200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ProVAL Training</a:t>
            </a:r>
          </a:p>
        </p:txBody>
      </p:sp>
      <p:sp>
        <p:nvSpPr>
          <p:cNvPr id="766979" name="Rectangle 3"/>
          <p:cNvSpPr>
            <a:spLocks noChangeArrowheads="1"/>
          </p:cNvSpPr>
          <p:nvPr>
            <p:ph type="subTitle" idx="1"/>
          </p:nvPr>
        </p:nvSpPr>
        <p:spPr bwMode="auto">
          <a:xfrm>
            <a:off x="8458200" y="5181600"/>
            <a:ext cx="2209800" cy="6096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January 24-25, 2005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Michael Swan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2418" y="2675615"/>
            <a:ext cx="295593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+mj-lt"/>
              </a:rPr>
              <a:t>2005</a:t>
            </a:r>
          </a:p>
          <a:p>
            <a:r>
              <a:rPr lang="en-US" sz="5400" b="1" dirty="0">
                <a:solidFill>
                  <a:schemeClr val="bg1"/>
                </a:solidFill>
                <a:latin typeface="+mj-lt"/>
              </a:rPr>
              <a:t>Pilot </a:t>
            </a:r>
          </a:p>
          <a:p>
            <a:r>
              <a:rPr lang="en-US" sz="5400" b="1" dirty="0">
                <a:solidFill>
                  <a:schemeClr val="bg1"/>
                </a:solidFill>
                <a:latin typeface="+mj-lt"/>
              </a:rPr>
              <a:t>Workshop</a:t>
            </a:r>
          </a:p>
          <a:p>
            <a:r>
              <a:rPr lang="en-US" sz="5400" b="1" dirty="0" err="1">
                <a:solidFill>
                  <a:schemeClr val="bg1"/>
                </a:solidFill>
                <a:latin typeface="+mj-lt"/>
              </a:rPr>
              <a:t>FLDOT</a:t>
            </a:r>
            <a:endParaRPr lang="en-US" sz="5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5400492"/>
      </p:ext>
    </p:extLst>
  </p:cSld>
  <p:clrMapOvr>
    <a:masterClrMapping/>
  </p:clrMapOvr>
  <p:transition spd="slow">
    <p:split/>
    <p:sndAc>
      <p:stSnd>
        <p:snd r:embed="rId2" name="camera.wav"/>
      </p:stSnd>
    </p:sndAc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>
            <a:spLocks/>
          </p:cNvSpPr>
          <p:nvPr/>
        </p:nvSpPr>
        <p:spPr bwMode="auto">
          <a:xfrm rot="2470771">
            <a:off x="1916620" y="1662113"/>
            <a:ext cx="1422400" cy="1122362"/>
          </a:xfrm>
          <a:custGeom>
            <a:avLst/>
            <a:gdLst>
              <a:gd name="T0" fmla="*/ 2147483647 w 752"/>
              <a:gd name="T1" fmla="*/ 2147483647 h 624"/>
              <a:gd name="T2" fmla="*/ 2147483647 w 752"/>
              <a:gd name="T3" fmla="*/ 2147483647 h 624"/>
              <a:gd name="T4" fmla="*/ 2147483647 w 752"/>
              <a:gd name="T5" fmla="*/ 2147483647 h 624"/>
              <a:gd name="T6" fmla="*/ 2147483647 w 752"/>
              <a:gd name="T7" fmla="*/ 2147483647 h 624"/>
              <a:gd name="T8" fmla="*/ 2147483647 w 752"/>
              <a:gd name="T9" fmla="*/ 2147483647 h 624"/>
              <a:gd name="T10" fmla="*/ 2147483647 w 752"/>
              <a:gd name="T11" fmla="*/ 2147483647 h 624"/>
              <a:gd name="T12" fmla="*/ 2147483647 w 752"/>
              <a:gd name="T13" fmla="*/ 2147483647 h 624"/>
              <a:gd name="T14" fmla="*/ 2147483647 w 752"/>
              <a:gd name="T15" fmla="*/ 2147483647 h 624"/>
              <a:gd name="T16" fmla="*/ 2147483647 w 752"/>
              <a:gd name="T17" fmla="*/ 2147483647 h 624"/>
              <a:gd name="T18" fmla="*/ 2147483647 w 752"/>
              <a:gd name="T19" fmla="*/ 2147483647 h 624"/>
              <a:gd name="T20" fmla="*/ 2147483647 w 752"/>
              <a:gd name="T21" fmla="*/ 2147483647 h 624"/>
              <a:gd name="T22" fmla="*/ 2147483647 w 752"/>
              <a:gd name="T23" fmla="*/ 2147483647 h 624"/>
              <a:gd name="T24" fmla="*/ 2147483647 w 752"/>
              <a:gd name="T25" fmla="*/ 2147483647 h 624"/>
              <a:gd name="T26" fmla="*/ 2147483647 w 752"/>
              <a:gd name="T27" fmla="*/ 2147483647 h 624"/>
              <a:gd name="T28" fmla="*/ 2147483647 w 752"/>
              <a:gd name="T29" fmla="*/ 2147483647 h 624"/>
              <a:gd name="T30" fmla="*/ 2147483647 w 752"/>
              <a:gd name="T31" fmla="*/ 2147483647 h 624"/>
              <a:gd name="T32" fmla="*/ 2147483647 w 752"/>
              <a:gd name="T33" fmla="*/ 2147483647 h 624"/>
              <a:gd name="T34" fmla="*/ 2147483647 w 752"/>
              <a:gd name="T35" fmla="*/ 2147483647 h 624"/>
              <a:gd name="T36" fmla="*/ 2147483647 w 752"/>
              <a:gd name="T37" fmla="*/ 2147483647 h 624"/>
              <a:gd name="T38" fmla="*/ 2147483647 w 752"/>
              <a:gd name="T39" fmla="*/ 2147483647 h 624"/>
              <a:gd name="T40" fmla="*/ 2147483647 w 752"/>
              <a:gd name="T41" fmla="*/ 2147483647 h 624"/>
              <a:gd name="T42" fmla="*/ 2147483647 w 752"/>
              <a:gd name="T43" fmla="*/ 2147483647 h 624"/>
              <a:gd name="T44" fmla="*/ 2147483647 w 752"/>
              <a:gd name="T45" fmla="*/ 2147483647 h 624"/>
              <a:gd name="T46" fmla="*/ 2147483647 w 752"/>
              <a:gd name="T47" fmla="*/ 2147483647 h 624"/>
              <a:gd name="T48" fmla="*/ 2147483647 w 752"/>
              <a:gd name="T49" fmla="*/ 2147483647 h 624"/>
              <a:gd name="T50" fmla="*/ 2147483647 w 752"/>
              <a:gd name="T51" fmla="*/ 2147483647 h 624"/>
              <a:gd name="T52" fmla="*/ 2147483647 w 752"/>
              <a:gd name="T53" fmla="*/ 2147483647 h 624"/>
              <a:gd name="T54" fmla="*/ 2147483647 w 752"/>
              <a:gd name="T55" fmla="*/ 2147483647 h 624"/>
              <a:gd name="T56" fmla="*/ 2147483647 w 752"/>
              <a:gd name="T57" fmla="*/ 2147483647 h 624"/>
              <a:gd name="T58" fmla="*/ 2147483647 w 752"/>
              <a:gd name="T59" fmla="*/ 2147483647 h 624"/>
              <a:gd name="T60" fmla="*/ 2147483647 w 752"/>
              <a:gd name="T61" fmla="*/ 2147483647 h 624"/>
              <a:gd name="T62" fmla="*/ 2147483647 w 752"/>
              <a:gd name="T63" fmla="*/ 2147483647 h 624"/>
              <a:gd name="T64" fmla="*/ 2147483647 w 752"/>
              <a:gd name="T65" fmla="*/ 2147483647 h 624"/>
              <a:gd name="T66" fmla="*/ 2147483647 w 752"/>
              <a:gd name="T67" fmla="*/ 2147483647 h 624"/>
              <a:gd name="T68" fmla="*/ 2147483647 w 752"/>
              <a:gd name="T69" fmla="*/ 2147483647 h 624"/>
              <a:gd name="T70" fmla="*/ 2147483647 w 752"/>
              <a:gd name="T71" fmla="*/ 2147483647 h 624"/>
              <a:gd name="T72" fmla="*/ 2147483647 w 752"/>
              <a:gd name="T73" fmla="*/ 2147483647 h 624"/>
              <a:gd name="T74" fmla="*/ 2147483647 w 752"/>
              <a:gd name="T75" fmla="*/ 2147483647 h 624"/>
              <a:gd name="T76" fmla="*/ 2147483647 w 752"/>
              <a:gd name="T77" fmla="*/ 2147483647 h 624"/>
              <a:gd name="T78" fmla="*/ 2147483647 w 752"/>
              <a:gd name="T79" fmla="*/ 2147483647 h 624"/>
              <a:gd name="T80" fmla="*/ 2147483647 w 752"/>
              <a:gd name="T81" fmla="*/ 2147483647 h 624"/>
              <a:gd name="T82" fmla="*/ 2147483647 w 752"/>
              <a:gd name="T83" fmla="*/ 2147483647 h 624"/>
              <a:gd name="T84" fmla="*/ 2147483647 w 752"/>
              <a:gd name="T85" fmla="*/ 2147483647 h 624"/>
              <a:gd name="T86" fmla="*/ 2147483647 w 752"/>
              <a:gd name="T87" fmla="*/ 2147483647 h 624"/>
              <a:gd name="T88" fmla="*/ 2147483647 w 752"/>
              <a:gd name="T89" fmla="*/ 2147483647 h 624"/>
              <a:gd name="T90" fmla="*/ 2147483647 w 752"/>
              <a:gd name="T91" fmla="*/ 2147483647 h 624"/>
              <a:gd name="T92" fmla="*/ 2147483647 w 752"/>
              <a:gd name="T93" fmla="*/ 2147483647 h 624"/>
              <a:gd name="T94" fmla="*/ 2147483647 w 752"/>
              <a:gd name="T95" fmla="*/ 2147483647 h 624"/>
              <a:gd name="T96" fmla="*/ 2147483647 w 752"/>
              <a:gd name="T97" fmla="*/ 2147483647 h 624"/>
              <a:gd name="T98" fmla="*/ 2147483647 w 752"/>
              <a:gd name="T99" fmla="*/ 2147483647 h 624"/>
              <a:gd name="T100" fmla="*/ 2147483647 w 752"/>
              <a:gd name="T101" fmla="*/ 2147483647 h 624"/>
              <a:gd name="T102" fmla="*/ 2147483647 w 752"/>
              <a:gd name="T103" fmla="*/ 2147483647 h 624"/>
              <a:gd name="T104" fmla="*/ 2147483647 w 752"/>
              <a:gd name="T105" fmla="*/ 2147483647 h 624"/>
              <a:gd name="T106" fmla="*/ 2147483647 w 752"/>
              <a:gd name="T107" fmla="*/ 2147483647 h 624"/>
              <a:gd name="T108" fmla="*/ 2147483647 w 752"/>
              <a:gd name="T109" fmla="*/ 2147483647 h 624"/>
              <a:gd name="T110" fmla="*/ 2147483647 w 752"/>
              <a:gd name="T111" fmla="*/ 2147483647 h 624"/>
              <a:gd name="T112" fmla="*/ 2147483647 w 752"/>
              <a:gd name="T113" fmla="*/ 2147483647 h 62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752"/>
              <a:gd name="T172" fmla="*/ 0 h 624"/>
              <a:gd name="T173" fmla="*/ 752 w 752"/>
              <a:gd name="T174" fmla="*/ 624 h 624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752" h="624">
                <a:moveTo>
                  <a:pt x="744" y="480"/>
                </a:moveTo>
                <a:lnTo>
                  <a:pt x="752" y="472"/>
                </a:lnTo>
                <a:lnTo>
                  <a:pt x="752" y="464"/>
                </a:lnTo>
                <a:lnTo>
                  <a:pt x="752" y="456"/>
                </a:lnTo>
                <a:lnTo>
                  <a:pt x="752" y="440"/>
                </a:lnTo>
                <a:lnTo>
                  <a:pt x="736" y="432"/>
                </a:lnTo>
                <a:lnTo>
                  <a:pt x="720" y="432"/>
                </a:lnTo>
                <a:lnTo>
                  <a:pt x="712" y="424"/>
                </a:lnTo>
                <a:lnTo>
                  <a:pt x="696" y="424"/>
                </a:lnTo>
                <a:lnTo>
                  <a:pt x="624" y="368"/>
                </a:lnTo>
                <a:lnTo>
                  <a:pt x="600" y="360"/>
                </a:lnTo>
                <a:lnTo>
                  <a:pt x="584" y="344"/>
                </a:lnTo>
                <a:lnTo>
                  <a:pt x="568" y="360"/>
                </a:lnTo>
                <a:lnTo>
                  <a:pt x="576" y="368"/>
                </a:lnTo>
                <a:lnTo>
                  <a:pt x="560" y="384"/>
                </a:lnTo>
                <a:lnTo>
                  <a:pt x="528" y="368"/>
                </a:lnTo>
                <a:lnTo>
                  <a:pt x="528" y="360"/>
                </a:lnTo>
                <a:lnTo>
                  <a:pt x="512" y="352"/>
                </a:lnTo>
                <a:lnTo>
                  <a:pt x="496" y="352"/>
                </a:lnTo>
                <a:lnTo>
                  <a:pt x="488" y="360"/>
                </a:lnTo>
                <a:lnTo>
                  <a:pt x="480" y="360"/>
                </a:lnTo>
                <a:lnTo>
                  <a:pt x="480" y="368"/>
                </a:lnTo>
                <a:lnTo>
                  <a:pt x="376" y="24"/>
                </a:lnTo>
                <a:lnTo>
                  <a:pt x="368" y="24"/>
                </a:lnTo>
                <a:lnTo>
                  <a:pt x="352" y="16"/>
                </a:lnTo>
                <a:lnTo>
                  <a:pt x="328" y="16"/>
                </a:lnTo>
                <a:lnTo>
                  <a:pt x="320" y="24"/>
                </a:lnTo>
                <a:lnTo>
                  <a:pt x="312" y="24"/>
                </a:lnTo>
                <a:lnTo>
                  <a:pt x="280" y="24"/>
                </a:lnTo>
                <a:lnTo>
                  <a:pt x="264" y="24"/>
                </a:lnTo>
                <a:lnTo>
                  <a:pt x="256" y="24"/>
                </a:lnTo>
                <a:lnTo>
                  <a:pt x="248" y="24"/>
                </a:lnTo>
                <a:lnTo>
                  <a:pt x="232" y="24"/>
                </a:lnTo>
                <a:lnTo>
                  <a:pt x="224" y="8"/>
                </a:lnTo>
                <a:lnTo>
                  <a:pt x="216" y="8"/>
                </a:lnTo>
                <a:lnTo>
                  <a:pt x="208" y="8"/>
                </a:lnTo>
                <a:lnTo>
                  <a:pt x="208" y="16"/>
                </a:lnTo>
                <a:lnTo>
                  <a:pt x="192" y="0"/>
                </a:lnTo>
                <a:lnTo>
                  <a:pt x="184" y="8"/>
                </a:lnTo>
                <a:lnTo>
                  <a:pt x="184" y="0"/>
                </a:lnTo>
                <a:lnTo>
                  <a:pt x="168" y="0"/>
                </a:lnTo>
                <a:lnTo>
                  <a:pt x="160" y="8"/>
                </a:lnTo>
                <a:lnTo>
                  <a:pt x="152" y="16"/>
                </a:lnTo>
                <a:lnTo>
                  <a:pt x="144" y="16"/>
                </a:lnTo>
                <a:lnTo>
                  <a:pt x="136" y="16"/>
                </a:lnTo>
                <a:lnTo>
                  <a:pt x="120" y="32"/>
                </a:lnTo>
                <a:lnTo>
                  <a:pt x="112" y="32"/>
                </a:lnTo>
                <a:lnTo>
                  <a:pt x="96" y="48"/>
                </a:lnTo>
                <a:lnTo>
                  <a:pt x="72" y="80"/>
                </a:lnTo>
                <a:lnTo>
                  <a:pt x="72" y="88"/>
                </a:lnTo>
                <a:lnTo>
                  <a:pt x="48" y="88"/>
                </a:lnTo>
                <a:lnTo>
                  <a:pt x="32" y="104"/>
                </a:lnTo>
                <a:lnTo>
                  <a:pt x="48" y="112"/>
                </a:lnTo>
                <a:lnTo>
                  <a:pt x="72" y="136"/>
                </a:lnTo>
                <a:lnTo>
                  <a:pt x="72" y="152"/>
                </a:lnTo>
                <a:lnTo>
                  <a:pt x="96" y="160"/>
                </a:lnTo>
                <a:lnTo>
                  <a:pt x="104" y="176"/>
                </a:lnTo>
                <a:lnTo>
                  <a:pt x="112" y="176"/>
                </a:lnTo>
                <a:lnTo>
                  <a:pt x="112" y="184"/>
                </a:lnTo>
                <a:lnTo>
                  <a:pt x="96" y="184"/>
                </a:lnTo>
                <a:lnTo>
                  <a:pt x="88" y="168"/>
                </a:lnTo>
                <a:lnTo>
                  <a:pt x="88" y="176"/>
                </a:lnTo>
                <a:lnTo>
                  <a:pt x="96" y="184"/>
                </a:lnTo>
                <a:lnTo>
                  <a:pt x="112" y="192"/>
                </a:lnTo>
                <a:lnTo>
                  <a:pt x="96" y="200"/>
                </a:lnTo>
                <a:lnTo>
                  <a:pt x="64" y="192"/>
                </a:lnTo>
                <a:lnTo>
                  <a:pt x="72" y="176"/>
                </a:lnTo>
                <a:lnTo>
                  <a:pt x="40" y="184"/>
                </a:lnTo>
                <a:lnTo>
                  <a:pt x="40" y="192"/>
                </a:lnTo>
                <a:lnTo>
                  <a:pt x="32" y="192"/>
                </a:lnTo>
                <a:lnTo>
                  <a:pt x="32" y="184"/>
                </a:lnTo>
                <a:lnTo>
                  <a:pt x="24" y="184"/>
                </a:lnTo>
                <a:lnTo>
                  <a:pt x="0" y="200"/>
                </a:lnTo>
                <a:lnTo>
                  <a:pt x="0" y="208"/>
                </a:lnTo>
                <a:lnTo>
                  <a:pt x="8" y="224"/>
                </a:lnTo>
                <a:lnTo>
                  <a:pt x="16" y="224"/>
                </a:lnTo>
                <a:lnTo>
                  <a:pt x="24" y="232"/>
                </a:lnTo>
                <a:lnTo>
                  <a:pt x="24" y="240"/>
                </a:lnTo>
                <a:lnTo>
                  <a:pt x="32" y="248"/>
                </a:lnTo>
                <a:lnTo>
                  <a:pt x="56" y="248"/>
                </a:lnTo>
                <a:lnTo>
                  <a:pt x="72" y="256"/>
                </a:lnTo>
                <a:lnTo>
                  <a:pt x="88" y="256"/>
                </a:lnTo>
                <a:lnTo>
                  <a:pt x="104" y="240"/>
                </a:lnTo>
                <a:lnTo>
                  <a:pt x="112" y="240"/>
                </a:lnTo>
                <a:lnTo>
                  <a:pt x="120" y="240"/>
                </a:lnTo>
                <a:lnTo>
                  <a:pt x="120" y="248"/>
                </a:lnTo>
                <a:lnTo>
                  <a:pt x="104" y="256"/>
                </a:lnTo>
                <a:lnTo>
                  <a:pt x="112" y="272"/>
                </a:lnTo>
                <a:lnTo>
                  <a:pt x="112" y="288"/>
                </a:lnTo>
                <a:lnTo>
                  <a:pt x="88" y="288"/>
                </a:lnTo>
                <a:lnTo>
                  <a:pt x="72" y="312"/>
                </a:lnTo>
                <a:lnTo>
                  <a:pt x="72" y="304"/>
                </a:lnTo>
                <a:lnTo>
                  <a:pt x="64" y="304"/>
                </a:lnTo>
                <a:lnTo>
                  <a:pt x="48" y="304"/>
                </a:lnTo>
                <a:lnTo>
                  <a:pt x="48" y="312"/>
                </a:lnTo>
                <a:lnTo>
                  <a:pt x="48" y="320"/>
                </a:lnTo>
                <a:lnTo>
                  <a:pt x="48" y="336"/>
                </a:lnTo>
                <a:lnTo>
                  <a:pt x="32" y="336"/>
                </a:lnTo>
                <a:lnTo>
                  <a:pt x="32" y="344"/>
                </a:lnTo>
                <a:lnTo>
                  <a:pt x="24" y="352"/>
                </a:lnTo>
                <a:lnTo>
                  <a:pt x="16" y="360"/>
                </a:lnTo>
                <a:lnTo>
                  <a:pt x="16" y="368"/>
                </a:lnTo>
                <a:lnTo>
                  <a:pt x="24" y="368"/>
                </a:lnTo>
                <a:lnTo>
                  <a:pt x="32" y="360"/>
                </a:lnTo>
                <a:lnTo>
                  <a:pt x="24" y="376"/>
                </a:lnTo>
                <a:lnTo>
                  <a:pt x="32" y="384"/>
                </a:lnTo>
                <a:lnTo>
                  <a:pt x="48" y="400"/>
                </a:lnTo>
                <a:lnTo>
                  <a:pt x="56" y="400"/>
                </a:lnTo>
                <a:lnTo>
                  <a:pt x="40" y="416"/>
                </a:lnTo>
                <a:lnTo>
                  <a:pt x="40" y="424"/>
                </a:lnTo>
                <a:lnTo>
                  <a:pt x="48" y="424"/>
                </a:lnTo>
                <a:lnTo>
                  <a:pt x="56" y="432"/>
                </a:lnTo>
                <a:lnTo>
                  <a:pt x="56" y="440"/>
                </a:lnTo>
                <a:lnTo>
                  <a:pt x="72" y="440"/>
                </a:lnTo>
                <a:lnTo>
                  <a:pt x="80" y="416"/>
                </a:lnTo>
                <a:lnTo>
                  <a:pt x="88" y="408"/>
                </a:lnTo>
                <a:lnTo>
                  <a:pt x="88" y="416"/>
                </a:lnTo>
                <a:lnTo>
                  <a:pt x="88" y="432"/>
                </a:lnTo>
                <a:lnTo>
                  <a:pt x="96" y="440"/>
                </a:lnTo>
                <a:lnTo>
                  <a:pt x="96" y="448"/>
                </a:lnTo>
                <a:lnTo>
                  <a:pt x="96" y="456"/>
                </a:lnTo>
                <a:lnTo>
                  <a:pt x="96" y="464"/>
                </a:lnTo>
                <a:lnTo>
                  <a:pt x="96" y="472"/>
                </a:lnTo>
                <a:lnTo>
                  <a:pt x="96" y="480"/>
                </a:lnTo>
                <a:lnTo>
                  <a:pt x="96" y="488"/>
                </a:lnTo>
                <a:lnTo>
                  <a:pt x="104" y="488"/>
                </a:lnTo>
                <a:lnTo>
                  <a:pt x="112" y="464"/>
                </a:lnTo>
                <a:lnTo>
                  <a:pt x="120" y="456"/>
                </a:lnTo>
                <a:lnTo>
                  <a:pt x="128" y="472"/>
                </a:lnTo>
                <a:lnTo>
                  <a:pt x="128" y="456"/>
                </a:lnTo>
                <a:lnTo>
                  <a:pt x="136" y="456"/>
                </a:lnTo>
                <a:lnTo>
                  <a:pt x="144" y="472"/>
                </a:lnTo>
                <a:lnTo>
                  <a:pt x="144" y="488"/>
                </a:lnTo>
                <a:lnTo>
                  <a:pt x="152" y="488"/>
                </a:lnTo>
                <a:lnTo>
                  <a:pt x="152" y="472"/>
                </a:lnTo>
                <a:lnTo>
                  <a:pt x="160" y="472"/>
                </a:lnTo>
                <a:lnTo>
                  <a:pt x="176" y="472"/>
                </a:lnTo>
                <a:lnTo>
                  <a:pt x="184" y="464"/>
                </a:lnTo>
                <a:lnTo>
                  <a:pt x="192" y="448"/>
                </a:lnTo>
                <a:lnTo>
                  <a:pt x="184" y="480"/>
                </a:lnTo>
                <a:lnTo>
                  <a:pt x="176" y="504"/>
                </a:lnTo>
                <a:lnTo>
                  <a:pt x="168" y="536"/>
                </a:lnTo>
                <a:lnTo>
                  <a:pt x="160" y="536"/>
                </a:lnTo>
                <a:lnTo>
                  <a:pt x="160" y="544"/>
                </a:lnTo>
                <a:lnTo>
                  <a:pt x="136" y="560"/>
                </a:lnTo>
                <a:lnTo>
                  <a:pt x="120" y="568"/>
                </a:lnTo>
                <a:lnTo>
                  <a:pt x="120" y="584"/>
                </a:lnTo>
                <a:lnTo>
                  <a:pt x="120" y="592"/>
                </a:lnTo>
                <a:lnTo>
                  <a:pt x="112" y="592"/>
                </a:lnTo>
                <a:lnTo>
                  <a:pt x="112" y="584"/>
                </a:lnTo>
                <a:lnTo>
                  <a:pt x="104" y="584"/>
                </a:lnTo>
                <a:lnTo>
                  <a:pt x="96" y="584"/>
                </a:lnTo>
                <a:lnTo>
                  <a:pt x="88" y="584"/>
                </a:lnTo>
                <a:lnTo>
                  <a:pt x="64" y="608"/>
                </a:lnTo>
                <a:lnTo>
                  <a:pt x="56" y="616"/>
                </a:lnTo>
                <a:lnTo>
                  <a:pt x="64" y="624"/>
                </a:lnTo>
                <a:lnTo>
                  <a:pt x="80" y="608"/>
                </a:lnTo>
                <a:lnTo>
                  <a:pt x="96" y="592"/>
                </a:lnTo>
                <a:lnTo>
                  <a:pt x="96" y="600"/>
                </a:lnTo>
                <a:lnTo>
                  <a:pt x="96" y="608"/>
                </a:lnTo>
                <a:lnTo>
                  <a:pt x="104" y="608"/>
                </a:lnTo>
                <a:lnTo>
                  <a:pt x="128" y="592"/>
                </a:lnTo>
                <a:lnTo>
                  <a:pt x="128" y="584"/>
                </a:lnTo>
                <a:lnTo>
                  <a:pt x="136" y="592"/>
                </a:lnTo>
                <a:lnTo>
                  <a:pt x="136" y="584"/>
                </a:lnTo>
                <a:lnTo>
                  <a:pt x="152" y="576"/>
                </a:lnTo>
                <a:lnTo>
                  <a:pt x="168" y="576"/>
                </a:lnTo>
                <a:lnTo>
                  <a:pt x="160" y="568"/>
                </a:lnTo>
                <a:lnTo>
                  <a:pt x="160" y="560"/>
                </a:lnTo>
                <a:lnTo>
                  <a:pt x="184" y="544"/>
                </a:lnTo>
                <a:lnTo>
                  <a:pt x="200" y="536"/>
                </a:lnTo>
                <a:lnTo>
                  <a:pt x="200" y="528"/>
                </a:lnTo>
                <a:lnTo>
                  <a:pt x="216" y="504"/>
                </a:lnTo>
                <a:lnTo>
                  <a:pt x="248" y="480"/>
                </a:lnTo>
                <a:lnTo>
                  <a:pt x="256" y="472"/>
                </a:lnTo>
                <a:lnTo>
                  <a:pt x="256" y="464"/>
                </a:lnTo>
                <a:lnTo>
                  <a:pt x="256" y="456"/>
                </a:lnTo>
                <a:lnTo>
                  <a:pt x="240" y="456"/>
                </a:lnTo>
                <a:lnTo>
                  <a:pt x="240" y="448"/>
                </a:lnTo>
                <a:lnTo>
                  <a:pt x="248" y="432"/>
                </a:lnTo>
                <a:lnTo>
                  <a:pt x="272" y="416"/>
                </a:lnTo>
                <a:lnTo>
                  <a:pt x="272" y="400"/>
                </a:lnTo>
                <a:lnTo>
                  <a:pt x="288" y="360"/>
                </a:lnTo>
                <a:lnTo>
                  <a:pt x="312" y="360"/>
                </a:lnTo>
                <a:lnTo>
                  <a:pt x="320" y="368"/>
                </a:lnTo>
                <a:lnTo>
                  <a:pt x="312" y="376"/>
                </a:lnTo>
                <a:lnTo>
                  <a:pt x="288" y="376"/>
                </a:lnTo>
                <a:lnTo>
                  <a:pt x="288" y="400"/>
                </a:lnTo>
                <a:lnTo>
                  <a:pt x="296" y="408"/>
                </a:lnTo>
                <a:lnTo>
                  <a:pt x="288" y="424"/>
                </a:lnTo>
                <a:lnTo>
                  <a:pt x="296" y="424"/>
                </a:lnTo>
                <a:lnTo>
                  <a:pt x="288" y="440"/>
                </a:lnTo>
                <a:lnTo>
                  <a:pt x="288" y="448"/>
                </a:lnTo>
                <a:lnTo>
                  <a:pt x="296" y="440"/>
                </a:lnTo>
                <a:lnTo>
                  <a:pt x="304" y="432"/>
                </a:lnTo>
                <a:lnTo>
                  <a:pt x="320" y="416"/>
                </a:lnTo>
                <a:lnTo>
                  <a:pt x="328" y="416"/>
                </a:lnTo>
                <a:lnTo>
                  <a:pt x="336" y="408"/>
                </a:lnTo>
                <a:lnTo>
                  <a:pt x="344" y="400"/>
                </a:lnTo>
                <a:lnTo>
                  <a:pt x="344" y="392"/>
                </a:lnTo>
                <a:lnTo>
                  <a:pt x="336" y="384"/>
                </a:lnTo>
                <a:lnTo>
                  <a:pt x="336" y="376"/>
                </a:lnTo>
                <a:lnTo>
                  <a:pt x="336" y="368"/>
                </a:lnTo>
                <a:lnTo>
                  <a:pt x="352" y="360"/>
                </a:lnTo>
                <a:lnTo>
                  <a:pt x="352" y="368"/>
                </a:lnTo>
                <a:lnTo>
                  <a:pt x="368" y="360"/>
                </a:lnTo>
                <a:lnTo>
                  <a:pt x="392" y="368"/>
                </a:lnTo>
                <a:lnTo>
                  <a:pt x="400" y="384"/>
                </a:lnTo>
                <a:lnTo>
                  <a:pt x="408" y="368"/>
                </a:lnTo>
                <a:lnTo>
                  <a:pt x="424" y="392"/>
                </a:lnTo>
                <a:lnTo>
                  <a:pt x="424" y="384"/>
                </a:lnTo>
                <a:lnTo>
                  <a:pt x="448" y="376"/>
                </a:lnTo>
                <a:lnTo>
                  <a:pt x="480" y="376"/>
                </a:lnTo>
                <a:lnTo>
                  <a:pt x="496" y="376"/>
                </a:lnTo>
                <a:lnTo>
                  <a:pt x="504" y="368"/>
                </a:lnTo>
                <a:lnTo>
                  <a:pt x="512" y="376"/>
                </a:lnTo>
                <a:lnTo>
                  <a:pt x="512" y="384"/>
                </a:lnTo>
                <a:lnTo>
                  <a:pt x="536" y="384"/>
                </a:lnTo>
                <a:lnTo>
                  <a:pt x="544" y="384"/>
                </a:lnTo>
                <a:lnTo>
                  <a:pt x="568" y="400"/>
                </a:lnTo>
                <a:lnTo>
                  <a:pt x="576" y="408"/>
                </a:lnTo>
                <a:lnTo>
                  <a:pt x="592" y="408"/>
                </a:lnTo>
                <a:lnTo>
                  <a:pt x="592" y="400"/>
                </a:lnTo>
                <a:lnTo>
                  <a:pt x="576" y="384"/>
                </a:lnTo>
                <a:lnTo>
                  <a:pt x="584" y="376"/>
                </a:lnTo>
                <a:lnTo>
                  <a:pt x="592" y="384"/>
                </a:lnTo>
                <a:lnTo>
                  <a:pt x="600" y="392"/>
                </a:lnTo>
                <a:lnTo>
                  <a:pt x="608" y="392"/>
                </a:lnTo>
                <a:lnTo>
                  <a:pt x="592" y="368"/>
                </a:lnTo>
                <a:lnTo>
                  <a:pt x="600" y="360"/>
                </a:lnTo>
                <a:lnTo>
                  <a:pt x="616" y="392"/>
                </a:lnTo>
                <a:lnTo>
                  <a:pt x="632" y="384"/>
                </a:lnTo>
                <a:lnTo>
                  <a:pt x="640" y="392"/>
                </a:lnTo>
                <a:lnTo>
                  <a:pt x="648" y="400"/>
                </a:lnTo>
                <a:lnTo>
                  <a:pt x="664" y="432"/>
                </a:lnTo>
                <a:lnTo>
                  <a:pt x="672" y="432"/>
                </a:lnTo>
                <a:lnTo>
                  <a:pt x="672" y="424"/>
                </a:lnTo>
                <a:lnTo>
                  <a:pt x="704" y="440"/>
                </a:lnTo>
                <a:lnTo>
                  <a:pt x="704" y="448"/>
                </a:lnTo>
                <a:lnTo>
                  <a:pt x="704" y="456"/>
                </a:lnTo>
                <a:lnTo>
                  <a:pt x="720" y="440"/>
                </a:lnTo>
                <a:lnTo>
                  <a:pt x="728" y="440"/>
                </a:lnTo>
                <a:lnTo>
                  <a:pt x="728" y="448"/>
                </a:lnTo>
                <a:lnTo>
                  <a:pt x="744" y="464"/>
                </a:lnTo>
                <a:lnTo>
                  <a:pt x="744" y="472"/>
                </a:lnTo>
                <a:lnTo>
                  <a:pt x="744" y="480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Freeform 3"/>
          <p:cNvSpPr>
            <a:spLocks/>
          </p:cNvSpPr>
          <p:nvPr/>
        </p:nvSpPr>
        <p:spPr bwMode="auto">
          <a:xfrm>
            <a:off x="8107870" y="5186363"/>
            <a:ext cx="1309688" cy="1006475"/>
          </a:xfrm>
          <a:custGeom>
            <a:avLst/>
            <a:gdLst>
              <a:gd name="T0" fmla="*/ 2147483647 w 728"/>
              <a:gd name="T1" fmla="*/ 2147483647 h 560"/>
              <a:gd name="T2" fmla="*/ 2147483647 w 728"/>
              <a:gd name="T3" fmla="*/ 2147483647 h 560"/>
              <a:gd name="T4" fmla="*/ 2147483647 w 728"/>
              <a:gd name="T5" fmla="*/ 2147483647 h 560"/>
              <a:gd name="T6" fmla="*/ 2147483647 w 728"/>
              <a:gd name="T7" fmla="*/ 2147483647 h 560"/>
              <a:gd name="T8" fmla="*/ 2147483647 w 728"/>
              <a:gd name="T9" fmla="*/ 2147483647 h 560"/>
              <a:gd name="T10" fmla="*/ 2147483647 w 728"/>
              <a:gd name="T11" fmla="*/ 2147483647 h 560"/>
              <a:gd name="T12" fmla="*/ 2147483647 w 728"/>
              <a:gd name="T13" fmla="*/ 2147483647 h 560"/>
              <a:gd name="T14" fmla="*/ 2147483647 w 728"/>
              <a:gd name="T15" fmla="*/ 2147483647 h 560"/>
              <a:gd name="T16" fmla="*/ 2147483647 w 728"/>
              <a:gd name="T17" fmla="*/ 2147483647 h 560"/>
              <a:gd name="T18" fmla="*/ 2147483647 w 728"/>
              <a:gd name="T19" fmla="*/ 2147483647 h 560"/>
              <a:gd name="T20" fmla="*/ 2147483647 w 728"/>
              <a:gd name="T21" fmla="*/ 2147483647 h 560"/>
              <a:gd name="T22" fmla="*/ 2147483647 w 728"/>
              <a:gd name="T23" fmla="*/ 2147483647 h 560"/>
              <a:gd name="T24" fmla="*/ 2147483647 w 728"/>
              <a:gd name="T25" fmla="*/ 2147483647 h 560"/>
              <a:gd name="T26" fmla="*/ 2147483647 w 728"/>
              <a:gd name="T27" fmla="*/ 2147483647 h 560"/>
              <a:gd name="T28" fmla="*/ 2147483647 w 728"/>
              <a:gd name="T29" fmla="*/ 2147483647 h 560"/>
              <a:gd name="T30" fmla="*/ 2147483647 w 728"/>
              <a:gd name="T31" fmla="*/ 2147483647 h 560"/>
              <a:gd name="T32" fmla="*/ 2147483647 w 728"/>
              <a:gd name="T33" fmla="*/ 2147483647 h 560"/>
              <a:gd name="T34" fmla="*/ 2147483647 w 728"/>
              <a:gd name="T35" fmla="*/ 2147483647 h 560"/>
              <a:gd name="T36" fmla="*/ 2147483647 w 728"/>
              <a:gd name="T37" fmla="*/ 2147483647 h 560"/>
              <a:gd name="T38" fmla="*/ 2147483647 w 728"/>
              <a:gd name="T39" fmla="*/ 2147483647 h 560"/>
              <a:gd name="T40" fmla="*/ 2147483647 w 728"/>
              <a:gd name="T41" fmla="*/ 2147483647 h 560"/>
              <a:gd name="T42" fmla="*/ 2147483647 w 728"/>
              <a:gd name="T43" fmla="*/ 2147483647 h 560"/>
              <a:gd name="T44" fmla="*/ 2147483647 w 728"/>
              <a:gd name="T45" fmla="*/ 2147483647 h 560"/>
              <a:gd name="T46" fmla="*/ 2147483647 w 728"/>
              <a:gd name="T47" fmla="*/ 2147483647 h 560"/>
              <a:gd name="T48" fmla="*/ 2147483647 w 728"/>
              <a:gd name="T49" fmla="*/ 2147483647 h 560"/>
              <a:gd name="T50" fmla="*/ 2147483647 w 728"/>
              <a:gd name="T51" fmla="*/ 2147483647 h 560"/>
              <a:gd name="T52" fmla="*/ 2147483647 w 728"/>
              <a:gd name="T53" fmla="*/ 2147483647 h 560"/>
              <a:gd name="T54" fmla="*/ 2147483647 w 728"/>
              <a:gd name="T55" fmla="*/ 2147483647 h 560"/>
              <a:gd name="T56" fmla="*/ 2147483647 w 728"/>
              <a:gd name="T57" fmla="*/ 2147483647 h 560"/>
              <a:gd name="T58" fmla="*/ 2147483647 w 728"/>
              <a:gd name="T59" fmla="*/ 2147483647 h 560"/>
              <a:gd name="T60" fmla="*/ 2147483647 w 728"/>
              <a:gd name="T61" fmla="*/ 2147483647 h 560"/>
              <a:gd name="T62" fmla="*/ 2147483647 w 728"/>
              <a:gd name="T63" fmla="*/ 2147483647 h 560"/>
              <a:gd name="T64" fmla="*/ 2147483647 w 728"/>
              <a:gd name="T65" fmla="*/ 2147483647 h 560"/>
              <a:gd name="T66" fmla="*/ 2147483647 w 728"/>
              <a:gd name="T67" fmla="*/ 2147483647 h 560"/>
              <a:gd name="T68" fmla="*/ 2147483647 w 728"/>
              <a:gd name="T69" fmla="*/ 2147483647 h 560"/>
              <a:gd name="T70" fmla="*/ 2147483647 w 728"/>
              <a:gd name="T71" fmla="*/ 2147483647 h 560"/>
              <a:gd name="T72" fmla="*/ 2147483647 w 728"/>
              <a:gd name="T73" fmla="*/ 2147483647 h 560"/>
              <a:gd name="T74" fmla="*/ 2147483647 w 728"/>
              <a:gd name="T75" fmla="*/ 2147483647 h 560"/>
              <a:gd name="T76" fmla="*/ 2147483647 w 728"/>
              <a:gd name="T77" fmla="*/ 2147483647 h 560"/>
              <a:gd name="T78" fmla="*/ 2147483647 w 728"/>
              <a:gd name="T79" fmla="*/ 2147483647 h 560"/>
              <a:gd name="T80" fmla="*/ 2147483647 w 728"/>
              <a:gd name="T81" fmla="*/ 2147483647 h 560"/>
              <a:gd name="T82" fmla="*/ 2147483647 w 728"/>
              <a:gd name="T83" fmla="*/ 2147483647 h 560"/>
              <a:gd name="T84" fmla="*/ 2147483647 w 728"/>
              <a:gd name="T85" fmla="*/ 2147483647 h 560"/>
              <a:gd name="T86" fmla="*/ 2147483647 w 728"/>
              <a:gd name="T87" fmla="*/ 2147483647 h 560"/>
              <a:gd name="T88" fmla="*/ 2147483647 w 728"/>
              <a:gd name="T89" fmla="*/ 2147483647 h 560"/>
              <a:gd name="T90" fmla="*/ 2147483647 w 728"/>
              <a:gd name="T91" fmla="*/ 2147483647 h 560"/>
              <a:gd name="T92" fmla="*/ 2147483647 w 728"/>
              <a:gd name="T93" fmla="*/ 2147483647 h 560"/>
              <a:gd name="T94" fmla="*/ 2147483647 w 728"/>
              <a:gd name="T95" fmla="*/ 2147483647 h 560"/>
              <a:gd name="T96" fmla="*/ 2147483647 w 728"/>
              <a:gd name="T97" fmla="*/ 2147483647 h 560"/>
              <a:gd name="T98" fmla="*/ 2147483647 w 728"/>
              <a:gd name="T99" fmla="*/ 2147483647 h 560"/>
              <a:gd name="T100" fmla="*/ 2147483647 w 728"/>
              <a:gd name="T101" fmla="*/ 2147483647 h 560"/>
              <a:gd name="T102" fmla="*/ 2147483647 w 728"/>
              <a:gd name="T103" fmla="*/ 2147483647 h 560"/>
              <a:gd name="T104" fmla="*/ 2147483647 w 728"/>
              <a:gd name="T105" fmla="*/ 2147483647 h 560"/>
              <a:gd name="T106" fmla="*/ 2147483647 w 728"/>
              <a:gd name="T107" fmla="*/ 2147483647 h 560"/>
              <a:gd name="T108" fmla="*/ 2147483647 w 728"/>
              <a:gd name="T109" fmla="*/ 2147483647 h 560"/>
              <a:gd name="T110" fmla="*/ 2147483647 w 728"/>
              <a:gd name="T111" fmla="*/ 2147483647 h 560"/>
              <a:gd name="T112" fmla="*/ 2147483647 w 728"/>
              <a:gd name="T113" fmla="*/ 0 h 560"/>
              <a:gd name="T114" fmla="*/ 2147483647 w 728"/>
              <a:gd name="T115" fmla="*/ 2147483647 h 56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728"/>
              <a:gd name="T175" fmla="*/ 0 h 560"/>
              <a:gd name="T176" fmla="*/ 728 w 728"/>
              <a:gd name="T177" fmla="*/ 560 h 560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728" h="560">
                <a:moveTo>
                  <a:pt x="528" y="32"/>
                </a:moveTo>
                <a:lnTo>
                  <a:pt x="528" y="32"/>
                </a:lnTo>
                <a:lnTo>
                  <a:pt x="536" y="32"/>
                </a:lnTo>
                <a:lnTo>
                  <a:pt x="536" y="40"/>
                </a:lnTo>
                <a:lnTo>
                  <a:pt x="528" y="40"/>
                </a:lnTo>
                <a:lnTo>
                  <a:pt x="520" y="40"/>
                </a:lnTo>
                <a:lnTo>
                  <a:pt x="520" y="56"/>
                </a:lnTo>
                <a:lnTo>
                  <a:pt x="520" y="64"/>
                </a:lnTo>
                <a:lnTo>
                  <a:pt x="520" y="56"/>
                </a:lnTo>
                <a:lnTo>
                  <a:pt x="520" y="48"/>
                </a:lnTo>
                <a:lnTo>
                  <a:pt x="528" y="40"/>
                </a:lnTo>
                <a:lnTo>
                  <a:pt x="536" y="40"/>
                </a:lnTo>
                <a:lnTo>
                  <a:pt x="552" y="80"/>
                </a:lnTo>
                <a:lnTo>
                  <a:pt x="552" y="96"/>
                </a:lnTo>
                <a:lnTo>
                  <a:pt x="560" y="112"/>
                </a:lnTo>
                <a:lnTo>
                  <a:pt x="568" y="104"/>
                </a:lnTo>
                <a:lnTo>
                  <a:pt x="576" y="112"/>
                </a:lnTo>
                <a:lnTo>
                  <a:pt x="584" y="136"/>
                </a:lnTo>
                <a:lnTo>
                  <a:pt x="592" y="144"/>
                </a:lnTo>
                <a:lnTo>
                  <a:pt x="600" y="160"/>
                </a:lnTo>
                <a:lnTo>
                  <a:pt x="600" y="168"/>
                </a:lnTo>
                <a:lnTo>
                  <a:pt x="584" y="144"/>
                </a:lnTo>
                <a:lnTo>
                  <a:pt x="600" y="168"/>
                </a:lnTo>
                <a:lnTo>
                  <a:pt x="608" y="176"/>
                </a:lnTo>
                <a:lnTo>
                  <a:pt x="616" y="192"/>
                </a:lnTo>
                <a:lnTo>
                  <a:pt x="624" y="224"/>
                </a:lnTo>
                <a:lnTo>
                  <a:pt x="664" y="296"/>
                </a:lnTo>
                <a:lnTo>
                  <a:pt x="688" y="328"/>
                </a:lnTo>
                <a:lnTo>
                  <a:pt x="696" y="344"/>
                </a:lnTo>
                <a:lnTo>
                  <a:pt x="704" y="352"/>
                </a:lnTo>
                <a:lnTo>
                  <a:pt x="704" y="360"/>
                </a:lnTo>
                <a:lnTo>
                  <a:pt x="704" y="368"/>
                </a:lnTo>
                <a:lnTo>
                  <a:pt x="720" y="376"/>
                </a:lnTo>
                <a:lnTo>
                  <a:pt x="712" y="376"/>
                </a:lnTo>
                <a:lnTo>
                  <a:pt x="720" y="384"/>
                </a:lnTo>
                <a:lnTo>
                  <a:pt x="720" y="408"/>
                </a:lnTo>
                <a:lnTo>
                  <a:pt x="728" y="448"/>
                </a:lnTo>
                <a:lnTo>
                  <a:pt x="720" y="472"/>
                </a:lnTo>
                <a:lnTo>
                  <a:pt x="720" y="480"/>
                </a:lnTo>
                <a:lnTo>
                  <a:pt x="712" y="496"/>
                </a:lnTo>
                <a:lnTo>
                  <a:pt x="712" y="512"/>
                </a:lnTo>
                <a:lnTo>
                  <a:pt x="712" y="520"/>
                </a:lnTo>
                <a:lnTo>
                  <a:pt x="712" y="544"/>
                </a:lnTo>
                <a:lnTo>
                  <a:pt x="704" y="544"/>
                </a:lnTo>
                <a:lnTo>
                  <a:pt x="696" y="544"/>
                </a:lnTo>
                <a:lnTo>
                  <a:pt x="688" y="552"/>
                </a:lnTo>
                <a:lnTo>
                  <a:pt x="672" y="552"/>
                </a:lnTo>
                <a:lnTo>
                  <a:pt x="664" y="560"/>
                </a:lnTo>
                <a:lnTo>
                  <a:pt x="648" y="560"/>
                </a:lnTo>
                <a:lnTo>
                  <a:pt x="640" y="544"/>
                </a:lnTo>
                <a:lnTo>
                  <a:pt x="648" y="544"/>
                </a:lnTo>
                <a:lnTo>
                  <a:pt x="656" y="552"/>
                </a:lnTo>
                <a:lnTo>
                  <a:pt x="664" y="544"/>
                </a:lnTo>
                <a:lnTo>
                  <a:pt x="656" y="536"/>
                </a:lnTo>
                <a:lnTo>
                  <a:pt x="664" y="528"/>
                </a:lnTo>
                <a:lnTo>
                  <a:pt x="656" y="512"/>
                </a:lnTo>
                <a:lnTo>
                  <a:pt x="648" y="520"/>
                </a:lnTo>
                <a:lnTo>
                  <a:pt x="656" y="528"/>
                </a:lnTo>
                <a:lnTo>
                  <a:pt x="648" y="536"/>
                </a:lnTo>
                <a:lnTo>
                  <a:pt x="640" y="536"/>
                </a:lnTo>
                <a:lnTo>
                  <a:pt x="624" y="504"/>
                </a:lnTo>
                <a:lnTo>
                  <a:pt x="600" y="488"/>
                </a:lnTo>
                <a:lnTo>
                  <a:pt x="584" y="488"/>
                </a:lnTo>
                <a:lnTo>
                  <a:pt x="576" y="488"/>
                </a:lnTo>
                <a:lnTo>
                  <a:pt x="568" y="480"/>
                </a:lnTo>
                <a:lnTo>
                  <a:pt x="568" y="448"/>
                </a:lnTo>
                <a:lnTo>
                  <a:pt x="552" y="440"/>
                </a:lnTo>
                <a:lnTo>
                  <a:pt x="544" y="432"/>
                </a:lnTo>
                <a:lnTo>
                  <a:pt x="536" y="424"/>
                </a:lnTo>
                <a:lnTo>
                  <a:pt x="536" y="408"/>
                </a:lnTo>
                <a:lnTo>
                  <a:pt x="528" y="400"/>
                </a:lnTo>
                <a:lnTo>
                  <a:pt x="536" y="384"/>
                </a:lnTo>
                <a:lnTo>
                  <a:pt x="528" y="392"/>
                </a:lnTo>
                <a:lnTo>
                  <a:pt x="512" y="384"/>
                </a:lnTo>
                <a:lnTo>
                  <a:pt x="528" y="400"/>
                </a:lnTo>
                <a:lnTo>
                  <a:pt x="528" y="408"/>
                </a:lnTo>
                <a:lnTo>
                  <a:pt x="520" y="408"/>
                </a:lnTo>
                <a:lnTo>
                  <a:pt x="504" y="392"/>
                </a:lnTo>
                <a:lnTo>
                  <a:pt x="496" y="384"/>
                </a:lnTo>
                <a:lnTo>
                  <a:pt x="496" y="376"/>
                </a:lnTo>
                <a:lnTo>
                  <a:pt x="472" y="344"/>
                </a:lnTo>
                <a:lnTo>
                  <a:pt x="480" y="344"/>
                </a:lnTo>
                <a:lnTo>
                  <a:pt x="480" y="328"/>
                </a:lnTo>
                <a:lnTo>
                  <a:pt x="480" y="312"/>
                </a:lnTo>
                <a:lnTo>
                  <a:pt x="472" y="296"/>
                </a:lnTo>
                <a:lnTo>
                  <a:pt x="464" y="312"/>
                </a:lnTo>
                <a:lnTo>
                  <a:pt x="464" y="320"/>
                </a:lnTo>
                <a:lnTo>
                  <a:pt x="464" y="328"/>
                </a:lnTo>
                <a:lnTo>
                  <a:pt x="448" y="312"/>
                </a:lnTo>
                <a:lnTo>
                  <a:pt x="456" y="304"/>
                </a:lnTo>
                <a:lnTo>
                  <a:pt x="456" y="288"/>
                </a:lnTo>
                <a:lnTo>
                  <a:pt x="448" y="272"/>
                </a:lnTo>
                <a:lnTo>
                  <a:pt x="456" y="264"/>
                </a:lnTo>
                <a:lnTo>
                  <a:pt x="456" y="224"/>
                </a:lnTo>
                <a:lnTo>
                  <a:pt x="456" y="216"/>
                </a:lnTo>
                <a:lnTo>
                  <a:pt x="448" y="200"/>
                </a:lnTo>
                <a:lnTo>
                  <a:pt x="440" y="184"/>
                </a:lnTo>
                <a:lnTo>
                  <a:pt x="432" y="184"/>
                </a:lnTo>
                <a:lnTo>
                  <a:pt x="416" y="184"/>
                </a:lnTo>
                <a:lnTo>
                  <a:pt x="408" y="184"/>
                </a:lnTo>
                <a:lnTo>
                  <a:pt x="408" y="176"/>
                </a:lnTo>
                <a:lnTo>
                  <a:pt x="416" y="176"/>
                </a:lnTo>
                <a:lnTo>
                  <a:pt x="408" y="168"/>
                </a:lnTo>
                <a:lnTo>
                  <a:pt x="392" y="160"/>
                </a:lnTo>
                <a:lnTo>
                  <a:pt x="376" y="152"/>
                </a:lnTo>
                <a:lnTo>
                  <a:pt x="376" y="144"/>
                </a:lnTo>
                <a:lnTo>
                  <a:pt x="360" y="128"/>
                </a:lnTo>
                <a:lnTo>
                  <a:pt x="352" y="112"/>
                </a:lnTo>
                <a:lnTo>
                  <a:pt x="328" y="104"/>
                </a:lnTo>
                <a:lnTo>
                  <a:pt x="312" y="104"/>
                </a:lnTo>
                <a:lnTo>
                  <a:pt x="296" y="104"/>
                </a:lnTo>
                <a:lnTo>
                  <a:pt x="288" y="112"/>
                </a:lnTo>
                <a:lnTo>
                  <a:pt x="288" y="120"/>
                </a:lnTo>
                <a:lnTo>
                  <a:pt x="272" y="120"/>
                </a:lnTo>
                <a:lnTo>
                  <a:pt x="264" y="136"/>
                </a:lnTo>
                <a:lnTo>
                  <a:pt x="256" y="144"/>
                </a:lnTo>
                <a:lnTo>
                  <a:pt x="248" y="144"/>
                </a:lnTo>
                <a:lnTo>
                  <a:pt x="248" y="136"/>
                </a:lnTo>
                <a:lnTo>
                  <a:pt x="240" y="152"/>
                </a:lnTo>
                <a:lnTo>
                  <a:pt x="232" y="152"/>
                </a:lnTo>
                <a:lnTo>
                  <a:pt x="224" y="152"/>
                </a:lnTo>
                <a:lnTo>
                  <a:pt x="208" y="160"/>
                </a:lnTo>
                <a:lnTo>
                  <a:pt x="200" y="152"/>
                </a:lnTo>
                <a:lnTo>
                  <a:pt x="208" y="152"/>
                </a:lnTo>
                <a:lnTo>
                  <a:pt x="208" y="144"/>
                </a:lnTo>
                <a:lnTo>
                  <a:pt x="200" y="136"/>
                </a:lnTo>
                <a:lnTo>
                  <a:pt x="176" y="120"/>
                </a:lnTo>
                <a:lnTo>
                  <a:pt x="192" y="120"/>
                </a:lnTo>
                <a:lnTo>
                  <a:pt x="184" y="112"/>
                </a:lnTo>
                <a:lnTo>
                  <a:pt x="176" y="112"/>
                </a:lnTo>
                <a:lnTo>
                  <a:pt x="184" y="96"/>
                </a:lnTo>
                <a:lnTo>
                  <a:pt x="168" y="96"/>
                </a:lnTo>
                <a:lnTo>
                  <a:pt x="168" y="112"/>
                </a:lnTo>
                <a:lnTo>
                  <a:pt x="152" y="104"/>
                </a:lnTo>
                <a:lnTo>
                  <a:pt x="120" y="96"/>
                </a:lnTo>
                <a:lnTo>
                  <a:pt x="104" y="96"/>
                </a:lnTo>
                <a:lnTo>
                  <a:pt x="112" y="96"/>
                </a:lnTo>
                <a:lnTo>
                  <a:pt x="128" y="96"/>
                </a:lnTo>
                <a:lnTo>
                  <a:pt x="136" y="88"/>
                </a:lnTo>
                <a:lnTo>
                  <a:pt x="120" y="88"/>
                </a:lnTo>
                <a:lnTo>
                  <a:pt x="88" y="88"/>
                </a:lnTo>
                <a:lnTo>
                  <a:pt x="80" y="96"/>
                </a:lnTo>
                <a:lnTo>
                  <a:pt x="64" y="96"/>
                </a:lnTo>
                <a:lnTo>
                  <a:pt x="56" y="104"/>
                </a:lnTo>
                <a:lnTo>
                  <a:pt x="48" y="104"/>
                </a:lnTo>
                <a:lnTo>
                  <a:pt x="48" y="96"/>
                </a:lnTo>
                <a:lnTo>
                  <a:pt x="56" y="96"/>
                </a:lnTo>
                <a:lnTo>
                  <a:pt x="64" y="88"/>
                </a:lnTo>
                <a:lnTo>
                  <a:pt x="56" y="88"/>
                </a:lnTo>
                <a:lnTo>
                  <a:pt x="48" y="88"/>
                </a:lnTo>
                <a:lnTo>
                  <a:pt x="40" y="80"/>
                </a:lnTo>
                <a:lnTo>
                  <a:pt x="40" y="88"/>
                </a:lnTo>
                <a:lnTo>
                  <a:pt x="40" y="96"/>
                </a:lnTo>
                <a:lnTo>
                  <a:pt x="32" y="104"/>
                </a:lnTo>
                <a:lnTo>
                  <a:pt x="32" y="112"/>
                </a:lnTo>
                <a:lnTo>
                  <a:pt x="16" y="112"/>
                </a:lnTo>
                <a:lnTo>
                  <a:pt x="24" y="104"/>
                </a:lnTo>
                <a:lnTo>
                  <a:pt x="24" y="96"/>
                </a:lnTo>
                <a:lnTo>
                  <a:pt x="16" y="96"/>
                </a:lnTo>
                <a:lnTo>
                  <a:pt x="24" y="96"/>
                </a:lnTo>
                <a:lnTo>
                  <a:pt x="16" y="88"/>
                </a:lnTo>
                <a:lnTo>
                  <a:pt x="24" y="88"/>
                </a:lnTo>
                <a:lnTo>
                  <a:pt x="24" y="72"/>
                </a:lnTo>
                <a:lnTo>
                  <a:pt x="8" y="64"/>
                </a:lnTo>
                <a:lnTo>
                  <a:pt x="0" y="64"/>
                </a:lnTo>
                <a:lnTo>
                  <a:pt x="0" y="48"/>
                </a:lnTo>
                <a:lnTo>
                  <a:pt x="224" y="24"/>
                </a:lnTo>
                <a:lnTo>
                  <a:pt x="240" y="48"/>
                </a:lnTo>
                <a:lnTo>
                  <a:pt x="464" y="32"/>
                </a:lnTo>
                <a:lnTo>
                  <a:pt x="472" y="48"/>
                </a:lnTo>
                <a:lnTo>
                  <a:pt x="488" y="48"/>
                </a:lnTo>
                <a:lnTo>
                  <a:pt x="488" y="40"/>
                </a:lnTo>
                <a:lnTo>
                  <a:pt x="480" y="32"/>
                </a:lnTo>
                <a:lnTo>
                  <a:pt x="480" y="24"/>
                </a:lnTo>
                <a:lnTo>
                  <a:pt x="480" y="8"/>
                </a:lnTo>
                <a:lnTo>
                  <a:pt x="488" y="0"/>
                </a:lnTo>
                <a:lnTo>
                  <a:pt x="496" y="8"/>
                </a:lnTo>
                <a:lnTo>
                  <a:pt x="512" y="8"/>
                </a:lnTo>
                <a:lnTo>
                  <a:pt x="520" y="8"/>
                </a:lnTo>
                <a:lnTo>
                  <a:pt x="528" y="8"/>
                </a:lnTo>
                <a:lnTo>
                  <a:pt x="528" y="16"/>
                </a:lnTo>
                <a:lnTo>
                  <a:pt x="528" y="32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4" name="Freeform 4"/>
          <p:cNvSpPr>
            <a:spLocks/>
          </p:cNvSpPr>
          <p:nvPr/>
        </p:nvSpPr>
        <p:spPr bwMode="auto">
          <a:xfrm>
            <a:off x="3324733" y="1585913"/>
            <a:ext cx="949325" cy="704850"/>
          </a:xfrm>
          <a:custGeom>
            <a:avLst/>
            <a:gdLst>
              <a:gd name="T0" fmla="*/ 2147483647 w 528"/>
              <a:gd name="T1" fmla="*/ 2147483647 h 392"/>
              <a:gd name="T2" fmla="*/ 2147483647 w 528"/>
              <a:gd name="T3" fmla="*/ 2147483647 h 392"/>
              <a:gd name="T4" fmla="*/ 2147483647 w 528"/>
              <a:gd name="T5" fmla="*/ 2147483647 h 392"/>
              <a:gd name="T6" fmla="*/ 2147483647 w 528"/>
              <a:gd name="T7" fmla="*/ 2147483647 h 392"/>
              <a:gd name="T8" fmla="*/ 2147483647 w 528"/>
              <a:gd name="T9" fmla="*/ 2147483647 h 392"/>
              <a:gd name="T10" fmla="*/ 2147483647 w 528"/>
              <a:gd name="T11" fmla="*/ 2147483647 h 392"/>
              <a:gd name="T12" fmla="*/ 2147483647 w 528"/>
              <a:gd name="T13" fmla="*/ 2147483647 h 392"/>
              <a:gd name="T14" fmla="*/ 2147483647 w 528"/>
              <a:gd name="T15" fmla="*/ 2147483647 h 392"/>
              <a:gd name="T16" fmla="*/ 2147483647 w 528"/>
              <a:gd name="T17" fmla="*/ 2147483647 h 392"/>
              <a:gd name="T18" fmla="*/ 2147483647 w 528"/>
              <a:gd name="T19" fmla="*/ 2147483647 h 392"/>
              <a:gd name="T20" fmla="*/ 2147483647 w 528"/>
              <a:gd name="T21" fmla="*/ 2147483647 h 392"/>
              <a:gd name="T22" fmla="*/ 2147483647 w 528"/>
              <a:gd name="T23" fmla="*/ 2147483647 h 392"/>
              <a:gd name="T24" fmla="*/ 2147483647 w 528"/>
              <a:gd name="T25" fmla="*/ 2147483647 h 392"/>
              <a:gd name="T26" fmla="*/ 2147483647 w 528"/>
              <a:gd name="T27" fmla="*/ 2147483647 h 392"/>
              <a:gd name="T28" fmla="*/ 2147483647 w 528"/>
              <a:gd name="T29" fmla="*/ 2147483647 h 392"/>
              <a:gd name="T30" fmla="*/ 2147483647 w 528"/>
              <a:gd name="T31" fmla="*/ 2147483647 h 392"/>
              <a:gd name="T32" fmla="*/ 2147483647 w 528"/>
              <a:gd name="T33" fmla="*/ 2147483647 h 392"/>
              <a:gd name="T34" fmla="*/ 2147483647 w 528"/>
              <a:gd name="T35" fmla="*/ 2147483647 h 392"/>
              <a:gd name="T36" fmla="*/ 2147483647 w 528"/>
              <a:gd name="T37" fmla="*/ 2147483647 h 392"/>
              <a:gd name="T38" fmla="*/ 2147483647 w 528"/>
              <a:gd name="T39" fmla="*/ 2147483647 h 392"/>
              <a:gd name="T40" fmla="*/ 2147483647 w 528"/>
              <a:gd name="T41" fmla="*/ 2147483647 h 392"/>
              <a:gd name="T42" fmla="*/ 2147483647 w 528"/>
              <a:gd name="T43" fmla="*/ 2147483647 h 392"/>
              <a:gd name="T44" fmla="*/ 2147483647 w 528"/>
              <a:gd name="T45" fmla="*/ 2147483647 h 392"/>
              <a:gd name="T46" fmla="*/ 2147483647 w 528"/>
              <a:gd name="T47" fmla="*/ 2147483647 h 392"/>
              <a:gd name="T48" fmla="*/ 2147483647 w 528"/>
              <a:gd name="T49" fmla="*/ 2147483647 h 392"/>
              <a:gd name="T50" fmla="*/ 2147483647 w 528"/>
              <a:gd name="T51" fmla="*/ 2147483647 h 392"/>
              <a:gd name="T52" fmla="*/ 2147483647 w 528"/>
              <a:gd name="T53" fmla="*/ 2147483647 h 392"/>
              <a:gd name="T54" fmla="*/ 2147483647 w 528"/>
              <a:gd name="T55" fmla="*/ 2147483647 h 392"/>
              <a:gd name="T56" fmla="*/ 2147483647 w 528"/>
              <a:gd name="T57" fmla="*/ 2147483647 h 392"/>
              <a:gd name="T58" fmla="*/ 2147483647 w 528"/>
              <a:gd name="T59" fmla="*/ 0 h 392"/>
              <a:gd name="T60" fmla="*/ 2147483647 w 528"/>
              <a:gd name="T61" fmla="*/ 2147483647 h 392"/>
              <a:gd name="T62" fmla="*/ 2147483647 w 528"/>
              <a:gd name="T63" fmla="*/ 2147483647 h 392"/>
              <a:gd name="T64" fmla="*/ 2147483647 w 528"/>
              <a:gd name="T65" fmla="*/ 2147483647 h 392"/>
              <a:gd name="T66" fmla="*/ 2147483647 w 528"/>
              <a:gd name="T67" fmla="*/ 2147483647 h 392"/>
              <a:gd name="T68" fmla="*/ 2147483647 w 528"/>
              <a:gd name="T69" fmla="*/ 2147483647 h 392"/>
              <a:gd name="T70" fmla="*/ 2147483647 w 528"/>
              <a:gd name="T71" fmla="*/ 2147483647 h 392"/>
              <a:gd name="T72" fmla="*/ 2147483647 w 528"/>
              <a:gd name="T73" fmla="*/ 2147483647 h 392"/>
              <a:gd name="T74" fmla="*/ 2147483647 w 528"/>
              <a:gd name="T75" fmla="*/ 2147483647 h 392"/>
              <a:gd name="T76" fmla="*/ 2147483647 w 528"/>
              <a:gd name="T77" fmla="*/ 2147483647 h 392"/>
              <a:gd name="T78" fmla="*/ 2147483647 w 528"/>
              <a:gd name="T79" fmla="*/ 2147483647 h 392"/>
              <a:gd name="T80" fmla="*/ 2147483647 w 528"/>
              <a:gd name="T81" fmla="*/ 2147483647 h 392"/>
              <a:gd name="T82" fmla="*/ 2147483647 w 528"/>
              <a:gd name="T83" fmla="*/ 2147483647 h 392"/>
              <a:gd name="T84" fmla="*/ 0 w 528"/>
              <a:gd name="T85" fmla="*/ 2147483647 h 392"/>
              <a:gd name="T86" fmla="*/ 0 w 528"/>
              <a:gd name="T87" fmla="*/ 2147483647 h 392"/>
              <a:gd name="T88" fmla="*/ 2147483647 w 528"/>
              <a:gd name="T89" fmla="*/ 2147483647 h 392"/>
              <a:gd name="T90" fmla="*/ 2147483647 w 528"/>
              <a:gd name="T91" fmla="*/ 2147483647 h 392"/>
              <a:gd name="T92" fmla="*/ 2147483647 w 528"/>
              <a:gd name="T93" fmla="*/ 2147483647 h 392"/>
              <a:gd name="T94" fmla="*/ 2147483647 w 528"/>
              <a:gd name="T95" fmla="*/ 2147483647 h 392"/>
              <a:gd name="T96" fmla="*/ 2147483647 w 528"/>
              <a:gd name="T97" fmla="*/ 2147483647 h 392"/>
              <a:gd name="T98" fmla="*/ 2147483647 w 528"/>
              <a:gd name="T99" fmla="*/ 2147483647 h 392"/>
              <a:gd name="T100" fmla="*/ 2147483647 w 528"/>
              <a:gd name="T101" fmla="*/ 2147483647 h 392"/>
              <a:gd name="T102" fmla="*/ 2147483647 w 528"/>
              <a:gd name="T103" fmla="*/ 2147483647 h 392"/>
              <a:gd name="T104" fmla="*/ 2147483647 w 528"/>
              <a:gd name="T105" fmla="*/ 2147483647 h 392"/>
              <a:gd name="T106" fmla="*/ 2147483647 w 528"/>
              <a:gd name="T107" fmla="*/ 2147483647 h 39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528"/>
              <a:gd name="T163" fmla="*/ 0 h 392"/>
              <a:gd name="T164" fmla="*/ 528 w 528"/>
              <a:gd name="T165" fmla="*/ 392 h 39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528" h="392">
                <a:moveTo>
                  <a:pt x="16" y="32"/>
                </a:moveTo>
                <a:lnTo>
                  <a:pt x="16" y="24"/>
                </a:lnTo>
                <a:lnTo>
                  <a:pt x="24" y="32"/>
                </a:lnTo>
                <a:lnTo>
                  <a:pt x="56" y="56"/>
                </a:lnTo>
                <a:lnTo>
                  <a:pt x="72" y="64"/>
                </a:lnTo>
                <a:lnTo>
                  <a:pt x="80" y="64"/>
                </a:lnTo>
                <a:lnTo>
                  <a:pt x="88" y="72"/>
                </a:lnTo>
                <a:lnTo>
                  <a:pt x="96" y="72"/>
                </a:lnTo>
                <a:lnTo>
                  <a:pt x="112" y="80"/>
                </a:lnTo>
                <a:lnTo>
                  <a:pt x="112" y="88"/>
                </a:lnTo>
                <a:lnTo>
                  <a:pt x="120" y="88"/>
                </a:lnTo>
                <a:lnTo>
                  <a:pt x="120" y="96"/>
                </a:lnTo>
                <a:lnTo>
                  <a:pt x="128" y="96"/>
                </a:lnTo>
                <a:lnTo>
                  <a:pt x="128" y="88"/>
                </a:lnTo>
                <a:lnTo>
                  <a:pt x="128" y="80"/>
                </a:lnTo>
                <a:lnTo>
                  <a:pt x="136" y="80"/>
                </a:lnTo>
                <a:lnTo>
                  <a:pt x="136" y="96"/>
                </a:lnTo>
                <a:lnTo>
                  <a:pt x="136" y="104"/>
                </a:lnTo>
                <a:lnTo>
                  <a:pt x="136" y="112"/>
                </a:lnTo>
                <a:lnTo>
                  <a:pt x="120" y="128"/>
                </a:lnTo>
                <a:lnTo>
                  <a:pt x="120" y="120"/>
                </a:lnTo>
                <a:lnTo>
                  <a:pt x="128" y="112"/>
                </a:lnTo>
                <a:lnTo>
                  <a:pt x="104" y="136"/>
                </a:lnTo>
                <a:lnTo>
                  <a:pt x="88" y="144"/>
                </a:lnTo>
                <a:lnTo>
                  <a:pt x="88" y="152"/>
                </a:lnTo>
                <a:lnTo>
                  <a:pt x="96" y="160"/>
                </a:lnTo>
                <a:lnTo>
                  <a:pt x="104" y="152"/>
                </a:lnTo>
                <a:lnTo>
                  <a:pt x="96" y="144"/>
                </a:lnTo>
                <a:lnTo>
                  <a:pt x="120" y="128"/>
                </a:lnTo>
                <a:lnTo>
                  <a:pt x="144" y="112"/>
                </a:lnTo>
                <a:lnTo>
                  <a:pt x="144" y="120"/>
                </a:lnTo>
                <a:lnTo>
                  <a:pt x="144" y="128"/>
                </a:lnTo>
                <a:lnTo>
                  <a:pt x="136" y="128"/>
                </a:lnTo>
                <a:lnTo>
                  <a:pt x="128" y="136"/>
                </a:lnTo>
                <a:lnTo>
                  <a:pt x="128" y="144"/>
                </a:lnTo>
                <a:lnTo>
                  <a:pt x="136" y="144"/>
                </a:lnTo>
                <a:lnTo>
                  <a:pt x="128" y="168"/>
                </a:lnTo>
                <a:lnTo>
                  <a:pt x="120" y="176"/>
                </a:lnTo>
                <a:lnTo>
                  <a:pt x="120" y="168"/>
                </a:lnTo>
                <a:lnTo>
                  <a:pt x="128" y="160"/>
                </a:lnTo>
                <a:lnTo>
                  <a:pt x="112" y="168"/>
                </a:lnTo>
                <a:lnTo>
                  <a:pt x="112" y="176"/>
                </a:lnTo>
                <a:lnTo>
                  <a:pt x="112" y="168"/>
                </a:lnTo>
                <a:lnTo>
                  <a:pt x="112" y="160"/>
                </a:lnTo>
                <a:lnTo>
                  <a:pt x="104" y="160"/>
                </a:lnTo>
                <a:lnTo>
                  <a:pt x="88" y="168"/>
                </a:lnTo>
                <a:lnTo>
                  <a:pt x="88" y="176"/>
                </a:lnTo>
                <a:lnTo>
                  <a:pt x="96" y="176"/>
                </a:lnTo>
                <a:lnTo>
                  <a:pt x="104" y="176"/>
                </a:lnTo>
                <a:lnTo>
                  <a:pt x="104" y="184"/>
                </a:lnTo>
                <a:lnTo>
                  <a:pt x="112" y="184"/>
                </a:lnTo>
                <a:lnTo>
                  <a:pt x="120" y="176"/>
                </a:lnTo>
                <a:lnTo>
                  <a:pt x="128" y="176"/>
                </a:lnTo>
                <a:lnTo>
                  <a:pt x="136" y="176"/>
                </a:lnTo>
                <a:lnTo>
                  <a:pt x="144" y="168"/>
                </a:lnTo>
                <a:lnTo>
                  <a:pt x="144" y="152"/>
                </a:lnTo>
                <a:lnTo>
                  <a:pt x="152" y="144"/>
                </a:lnTo>
                <a:lnTo>
                  <a:pt x="144" y="136"/>
                </a:lnTo>
                <a:lnTo>
                  <a:pt x="152" y="120"/>
                </a:lnTo>
                <a:lnTo>
                  <a:pt x="168" y="104"/>
                </a:lnTo>
                <a:lnTo>
                  <a:pt x="160" y="80"/>
                </a:lnTo>
                <a:lnTo>
                  <a:pt x="160" y="88"/>
                </a:lnTo>
                <a:lnTo>
                  <a:pt x="160" y="96"/>
                </a:lnTo>
                <a:lnTo>
                  <a:pt x="152" y="88"/>
                </a:lnTo>
                <a:lnTo>
                  <a:pt x="152" y="80"/>
                </a:lnTo>
                <a:lnTo>
                  <a:pt x="160" y="80"/>
                </a:lnTo>
                <a:lnTo>
                  <a:pt x="168" y="80"/>
                </a:lnTo>
                <a:lnTo>
                  <a:pt x="160" y="64"/>
                </a:lnTo>
                <a:lnTo>
                  <a:pt x="160" y="56"/>
                </a:lnTo>
                <a:lnTo>
                  <a:pt x="152" y="56"/>
                </a:lnTo>
                <a:lnTo>
                  <a:pt x="152" y="48"/>
                </a:lnTo>
                <a:lnTo>
                  <a:pt x="160" y="40"/>
                </a:lnTo>
                <a:lnTo>
                  <a:pt x="160" y="48"/>
                </a:lnTo>
                <a:lnTo>
                  <a:pt x="160" y="56"/>
                </a:lnTo>
                <a:lnTo>
                  <a:pt x="168" y="56"/>
                </a:lnTo>
                <a:lnTo>
                  <a:pt x="160" y="48"/>
                </a:lnTo>
                <a:lnTo>
                  <a:pt x="168" y="48"/>
                </a:lnTo>
                <a:lnTo>
                  <a:pt x="168" y="40"/>
                </a:lnTo>
                <a:lnTo>
                  <a:pt x="168" y="32"/>
                </a:lnTo>
                <a:lnTo>
                  <a:pt x="168" y="24"/>
                </a:lnTo>
                <a:lnTo>
                  <a:pt x="160" y="24"/>
                </a:lnTo>
                <a:lnTo>
                  <a:pt x="160" y="0"/>
                </a:lnTo>
                <a:lnTo>
                  <a:pt x="184" y="8"/>
                </a:lnTo>
                <a:lnTo>
                  <a:pt x="264" y="32"/>
                </a:lnTo>
                <a:lnTo>
                  <a:pt x="456" y="80"/>
                </a:lnTo>
                <a:lnTo>
                  <a:pt x="528" y="96"/>
                </a:lnTo>
                <a:lnTo>
                  <a:pt x="480" y="344"/>
                </a:lnTo>
                <a:lnTo>
                  <a:pt x="472" y="352"/>
                </a:lnTo>
                <a:lnTo>
                  <a:pt x="480" y="368"/>
                </a:lnTo>
                <a:lnTo>
                  <a:pt x="480" y="376"/>
                </a:lnTo>
                <a:lnTo>
                  <a:pt x="472" y="384"/>
                </a:lnTo>
                <a:lnTo>
                  <a:pt x="472" y="392"/>
                </a:lnTo>
                <a:lnTo>
                  <a:pt x="336" y="360"/>
                </a:lnTo>
                <a:lnTo>
                  <a:pt x="320" y="360"/>
                </a:lnTo>
                <a:lnTo>
                  <a:pt x="296" y="360"/>
                </a:lnTo>
                <a:lnTo>
                  <a:pt x="288" y="360"/>
                </a:lnTo>
                <a:lnTo>
                  <a:pt x="288" y="352"/>
                </a:lnTo>
                <a:lnTo>
                  <a:pt x="280" y="360"/>
                </a:lnTo>
                <a:lnTo>
                  <a:pt x="256" y="360"/>
                </a:lnTo>
                <a:lnTo>
                  <a:pt x="240" y="368"/>
                </a:lnTo>
                <a:lnTo>
                  <a:pt x="216" y="368"/>
                </a:lnTo>
                <a:lnTo>
                  <a:pt x="216" y="360"/>
                </a:lnTo>
                <a:lnTo>
                  <a:pt x="208" y="360"/>
                </a:lnTo>
                <a:lnTo>
                  <a:pt x="200" y="360"/>
                </a:lnTo>
                <a:lnTo>
                  <a:pt x="192" y="360"/>
                </a:lnTo>
                <a:lnTo>
                  <a:pt x="184" y="360"/>
                </a:lnTo>
                <a:lnTo>
                  <a:pt x="176" y="360"/>
                </a:lnTo>
                <a:lnTo>
                  <a:pt x="168" y="352"/>
                </a:lnTo>
                <a:lnTo>
                  <a:pt x="152" y="336"/>
                </a:lnTo>
                <a:lnTo>
                  <a:pt x="136" y="336"/>
                </a:lnTo>
                <a:lnTo>
                  <a:pt x="128" y="344"/>
                </a:lnTo>
                <a:lnTo>
                  <a:pt x="112" y="344"/>
                </a:lnTo>
                <a:lnTo>
                  <a:pt x="88" y="344"/>
                </a:lnTo>
                <a:lnTo>
                  <a:pt x="80" y="336"/>
                </a:lnTo>
                <a:lnTo>
                  <a:pt x="72" y="328"/>
                </a:lnTo>
                <a:lnTo>
                  <a:pt x="64" y="320"/>
                </a:lnTo>
                <a:lnTo>
                  <a:pt x="64" y="312"/>
                </a:lnTo>
                <a:lnTo>
                  <a:pt x="72" y="304"/>
                </a:lnTo>
                <a:lnTo>
                  <a:pt x="72" y="288"/>
                </a:lnTo>
                <a:lnTo>
                  <a:pt x="64" y="272"/>
                </a:lnTo>
                <a:lnTo>
                  <a:pt x="48" y="264"/>
                </a:lnTo>
                <a:lnTo>
                  <a:pt x="40" y="264"/>
                </a:lnTo>
                <a:lnTo>
                  <a:pt x="40" y="248"/>
                </a:lnTo>
                <a:lnTo>
                  <a:pt x="32" y="248"/>
                </a:lnTo>
                <a:lnTo>
                  <a:pt x="24" y="248"/>
                </a:lnTo>
                <a:lnTo>
                  <a:pt x="16" y="248"/>
                </a:lnTo>
                <a:lnTo>
                  <a:pt x="16" y="240"/>
                </a:lnTo>
                <a:lnTo>
                  <a:pt x="16" y="248"/>
                </a:lnTo>
                <a:lnTo>
                  <a:pt x="8" y="240"/>
                </a:lnTo>
                <a:lnTo>
                  <a:pt x="0" y="240"/>
                </a:lnTo>
                <a:lnTo>
                  <a:pt x="0" y="232"/>
                </a:lnTo>
                <a:lnTo>
                  <a:pt x="0" y="224"/>
                </a:lnTo>
                <a:lnTo>
                  <a:pt x="8" y="208"/>
                </a:lnTo>
                <a:lnTo>
                  <a:pt x="8" y="224"/>
                </a:lnTo>
                <a:lnTo>
                  <a:pt x="8" y="232"/>
                </a:lnTo>
                <a:lnTo>
                  <a:pt x="8" y="224"/>
                </a:lnTo>
                <a:lnTo>
                  <a:pt x="16" y="216"/>
                </a:lnTo>
                <a:lnTo>
                  <a:pt x="16" y="208"/>
                </a:lnTo>
                <a:lnTo>
                  <a:pt x="16" y="200"/>
                </a:lnTo>
                <a:lnTo>
                  <a:pt x="24" y="200"/>
                </a:lnTo>
                <a:lnTo>
                  <a:pt x="24" y="192"/>
                </a:lnTo>
                <a:lnTo>
                  <a:pt x="16" y="200"/>
                </a:lnTo>
                <a:lnTo>
                  <a:pt x="8" y="200"/>
                </a:lnTo>
                <a:lnTo>
                  <a:pt x="8" y="176"/>
                </a:lnTo>
                <a:lnTo>
                  <a:pt x="16" y="176"/>
                </a:lnTo>
                <a:lnTo>
                  <a:pt x="16" y="184"/>
                </a:lnTo>
                <a:lnTo>
                  <a:pt x="16" y="176"/>
                </a:lnTo>
                <a:lnTo>
                  <a:pt x="32" y="176"/>
                </a:lnTo>
                <a:lnTo>
                  <a:pt x="24" y="168"/>
                </a:lnTo>
                <a:lnTo>
                  <a:pt x="16" y="168"/>
                </a:lnTo>
                <a:lnTo>
                  <a:pt x="8" y="168"/>
                </a:lnTo>
                <a:lnTo>
                  <a:pt x="8" y="160"/>
                </a:lnTo>
                <a:lnTo>
                  <a:pt x="16" y="160"/>
                </a:lnTo>
                <a:lnTo>
                  <a:pt x="16" y="144"/>
                </a:lnTo>
                <a:lnTo>
                  <a:pt x="16" y="136"/>
                </a:lnTo>
                <a:lnTo>
                  <a:pt x="16" y="88"/>
                </a:lnTo>
                <a:lnTo>
                  <a:pt x="16" y="80"/>
                </a:lnTo>
                <a:lnTo>
                  <a:pt x="8" y="64"/>
                </a:lnTo>
                <a:lnTo>
                  <a:pt x="8" y="48"/>
                </a:lnTo>
                <a:lnTo>
                  <a:pt x="8" y="40"/>
                </a:lnTo>
                <a:lnTo>
                  <a:pt x="16" y="32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059620" y="2035175"/>
            <a:ext cx="1150938" cy="966788"/>
          </a:xfrm>
          <a:custGeom>
            <a:avLst/>
            <a:gdLst>
              <a:gd name="T0" fmla="*/ 2147483647 w 640"/>
              <a:gd name="T1" fmla="*/ 2147483647 h 536"/>
              <a:gd name="T2" fmla="*/ 2147483647 w 640"/>
              <a:gd name="T3" fmla="*/ 2147483647 h 536"/>
              <a:gd name="T4" fmla="*/ 2147483647 w 640"/>
              <a:gd name="T5" fmla="*/ 2147483647 h 536"/>
              <a:gd name="T6" fmla="*/ 2147483647 w 640"/>
              <a:gd name="T7" fmla="*/ 2147483647 h 536"/>
              <a:gd name="T8" fmla="*/ 2147483647 w 640"/>
              <a:gd name="T9" fmla="*/ 0 h 536"/>
              <a:gd name="T10" fmla="*/ 2147483647 w 640"/>
              <a:gd name="T11" fmla="*/ 2147483647 h 536"/>
              <a:gd name="T12" fmla="*/ 2147483647 w 640"/>
              <a:gd name="T13" fmla="*/ 0 h 536"/>
              <a:gd name="T14" fmla="*/ 2147483647 w 640"/>
              <a:gd name="T15" fmla="*/ 0 h 536"/>
              <a:gd name="T16" fmla="*/ 2147483647 w 640"/>
              <a:gd name="T17" fmla="*/ 2147483647 h 536"/>
              <a:gd name="T18" fmla="*/ 2147483647 w 640"/>
              <a:gd name="T19" fmla="*/ 2147483647 h 536"/>
              <a:gd name="T20" fmla="*/ 2147483647 w 640"/>
              <a:gd name="T21" fmla="*/ 2147483647 h 536"/>
              <a:gd name="T22" fmla="*/ 2147483647 w 640"/>
              <a:gd name="T23" fmla="*/ 2147483647 h 536"/>
              <a:gd name="T24" fmla="*/ 2147483647 w 640"/>
              <a:gd name="T25" fmla="*/ 2147483647 h 536"/>
              <a:gd name="T26" fmla="*/ 2147483647 w 640"/>
              <a:gd name="T27" fmla="*/ 2147483647 h 536"/>
              <a:gd name="T28" fmla="*/ 2147483647 w 640"/>
              <a:gd name="T29" fmla="*/ 2147483647 h 536"/>
              <a:gd name="T30" fmla="*/ 2147483647 w 640"/>
              <a:gd name="T31" fmla="*/ 2147483647 h 536"/>
              <a:gd name="T32" fmla="*/ 2147483647 w 640"/>
              <a:gd name="T33" fmla="*/ 2147483647 h 536"/>
              <a:gd name="T34" fmla="*/ 2147483647 w 640"/>
              <a:gd name="T35" fmla="*/ 2147483647 h 536"/>
              <a:gd name="T36" fmla="*/ 2147483647 w 640"/>
              <a:gd name="T37" fmla="*/ 2147483647 h 536"/>
              <a:gd name="T38" fmla="*/ 2147483647 w 640"/>
              <a:gd name="T39" fmla="*/ 2147483647 h 536"/>
              <a:gd name="T40" fmla="*/ 2147483647 w 640"/>
              <a:gd name="T41" fmla="*/ 2147483647 h 536"/>
              <a:gd name="T42" fmla="*/ 2147483647 w 640"/>
              <a:gd name="T43" fmla="*/ 2147483647 h 536"/>
              <a:gd name="T44" fmla="*/ 2147483647 w 640"/>
              <a:gd name="T45" fmla="*/ 2147483647 h 536"/>
              <a:gd name="T46" fmla="*/ 0 w 640"/>
              <a:gd name="T47" fmla="*/ 2147483647 h 536"/>
              <a:gd name="T48" fmla="*/ 2147483647 w 640"/>
              <a:gd name="T49" fmla="*/ 2147483647 h 536"/>
              <a:gd name="T50" fmla="*/ 2147483647 w 640"/>
              <a:gd name="T51" fmla="*/ 2147483647 h 536"/>
              <a:gd name="T52" fmla="*/ 2147483647 w 640"/>
              <a:gd name="T53" fmla="*/ 2147483647 h 536"/>
              <a:gd name="T54" fmla="*/ 2147483647 w 640"/>
              <a:gd name="T55" fmla="*/ 2147483647 h 536"/>
              <a:gd name="T56" fmla="*/ 2147483647 w 640"/>
              <a:gd name="T57" fmla="*/ 2147483647 h 536"/>
              <a:gd name="T58" fmla="*/ 2147483647 w 640"/>
              <a:gd name="T59" fmla="*/ 2147483647 h 536"/>
              <a:gd name="T60" fmla="*/ 2147483647 w 640"/>
              <a:gd name="T61" fmla="*/ 2147483647 h 536"/>
              <a:gd name="T62" fmla="*/ 2147483647 w 640"/>
              <a:gd name="T63" fmla="*/ 2147483647 h 536"/>
              <a:gd name="T64" fmla="*/ 2147483647 w 640"/>
              <a:gd name="T65" fmla="*/ 2147483647 h 536"/>
              <a:gd name="T66" fmla="*/ 2147483647 w 640"/>
              <a:gd name="T67" fmla="*/ 2147483647 h 536"/>
              <a:gd name="T68" fmla="*/ 2147483647 w 640"/>
              <a:gd name="T69" fmla="*/ 2147483647 h 536"/>
              <a:gd name="T70" fmla="*/ 2147483647 w 640"/>
              <a:gd name="T71" fmla="*/ 2147483647 h 536"/>
              <a:gd name="T72" fmla="*/ 2147483647 w 640"/>
              <a:gd name="T73" fmla="*/ 2147483647 h 536"/>
              <a:gd name="T74" fmla="*/ 2147483647 w 640"/>
              <a:gd name="T75" fmla="*/ 2147483647 h 536"/>
              <a:gd name="T76" fmla="*/ 2147483647 w 640"/>
              <a:gd name="T77" fmla="*/ 2147483647 h 536"/>
              <a:gd name="T78" fmla="*/ 2147483647 w 640"/>
              <a:gd name="T79" fmla="*/ 2147483647 h 536"/>
              <a:gd name="T80" fmla="*/ 2147483647 w 640"/>
              <a:gd name="T81" fmla="*/ 2147483647 h 536"/>
              <a:gd name="T82" fmla="*/ 2147483647 w 640"/>
              <a:gd name="T83" fmla="*/ 2147483647 h 536"/>
              <a:gd name="T84" fmla="*/ 2147483647 w 640"/>
              <a:gd name="T85" fmla="*/ 2147483647 h 536"/>
              <a:gd name="T86" fmla="*/ 2147483647 w 640"/>
              <a:gd name="T87" fmla="*/ 2147483647 h 536"/>
              <a:gd name="T88" fmla="*/ 2147483647 w 640"/>
              <a:gd name="T89" fmla="*/ 2147483647 h 536"/>
              <a:gd name="T90" fmla="*/ 2147483647 w 640"/>
              <a:gd name="T91" fmla="*/ 2147483647 h 536"/>
              <a:gd name="T92" fmla="*/ 2147483647 w 640"/>
              <a:gd name="T93" fmla="*/ 2147483647 h 536"/>
              <a:gd name="T94" fmla="*/ 2147483647 w 640"/>
              <a:gd name="T95" fmla="*/ 2147483647 h 536"/>
              <a:gd name="T96" fmla="*/ 2147483647 w 640"/>
              <a:gd name="T97" fmla="*/ 2147483647 h 536"/>
              <a:gd name="T98" fmla="*/ 2147483647 w 640"/>
              <a:gd name="T99" fmla="*/ 2147483647 h 536"/>
              <a:gd name="T100" fmla="*/ 2147483647 w 640"/>
              <a:gd name="T101" fmla="*/ 2147483647 h 536"/>
              <a:gd name="T102" fmla="*/ 2147483647 w 640"/>
              <a:gd name="T103" fmla="*/ 2147483647 h 536"/>
              <a:gd name="T104" fmla="*/ 2147483647 w 640"/>
              <a:gd name="T105" fmla="*/ 2147483647 h 536"/>
              <a:gd name="T106" fmla="*/ 2147483647 w 640"/>
              <a:gd name="T107" fmla="*/ 2147483647 h 536"/>
              <a:gd name="T108" fmla="*/ 2147483647 w 640"/>
              <a:gd name="T109" fmla="*/ 2147483647 h 536"/>
              <a:gd name="T110" fmla="*/ 2147483647 w 640"/>
              <a:gd name="T111" fmla="*/ 2147483647 h 536"/>
              <a:gd name="T112" fmla="*/ 2147483647 w 640"/>
              <a:gd name="T113" fmla="*/ 2147483647 h 536"/>
              <a:gd name="T114" fmla="*/ 2147483647 w 640"/>
              <a:gd name="T115" fmla="*/ 2147483647 h 536"/>
              <a:gd name="T116" fmla="*/ 2147483647 w 640"/>
              <a:gd name="T117" fmla="*/ 2147483647 h 536"/>
              <a:gd name="T118" fmla="*/ 2147483647 w 640"/>
              <a:gd name="T119" fmla="*/ 2147483647 h 536"/>
              <a:gd name="T120" fmla="*/ 2147483647 w 640"/>
              <a:gd name="T121" fmla="*/ 2147483647 h 536"/>
              <a:gd name="T122" fmla="*/ 2147483647 w 640"/>
              <a:gd name="T123" fmla="*/ 2147483647 h 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640"/>
              <a:gd name="T187" fmla="*/ 0 h 536"/>
              <a:gd name="T188" fmla="*/ 640 w 640"/>
              <a:gd name="T189" fmla="*/ 536 h 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640" h="536">
                <a:moveTo>
                  <a:pt x="192" y="16"/>
                </a:moveTo>
                <a:lnTo>
                  <a:pt x="184" y="16"/>
                </a:lnTo>
                <a:lnTo>
                  <a:pt x="184" y="8"/>
                </a:lnTo>
                <a:lnTo>
                  <a:pt x="176" y="8"/>
                </a:lnTo>
                <a:lnTo>
                  <a:pt x="168" y="8"/>
                </a:lnTo>
                <a:lnTo>
                  <a:pt x="160" y="8"/>
                </a:lnTo>
                <a:lnTo>
                  <a:pt x="160" y="0"/>
                </a:lnTo>
                <a:lnTo>
                  <a:pt x="152" y="8"/>
                </a:lnTo>
                <a:lnTo>
                  <a:pt x="152" y="0"/>
                </a:lnTo>
                <a:lnTo>
                  <a:pt x="144" y="0"/>
                </a:lnTo>
                <a:lnTo>
                  <a:pt x="144" y="8"/>
                </a:lnTo>
                <a:lnTo>
                  <a:pt x="144" y="16"/>
                </a:lnTo>
                <a:lnTo>
                  <a:pt x="136" y="24"/>
                </a:lnTo>
                <a:lnTo>
                  <a:pt x="136" y="32"/>
                </a:lnTo>
                <a:lnTo>
                  <a:pt x="128" y="48"/>
                </a:lnTo>
                <a:lnTo>
                  <a:pt x="136" y="56"/>
                </a:lnTo>
                <a:lnTo>
                  <a:pt x="128" y="72"/>
                </a:lnTo>
                <a:lnTo>
                  <a:pt x="112" y="112"/>
                </a:lnTo>
                <a:lnTo>
                  <a:pt x="96" y="136"/>
                </a:lnTo>
                <a:lnTo>
                  <a:pt x="80" y="176"/>
                </a:lnTo>
                <a:lnTo>
                  <a:pt x="64" y="224"/>
                </a:lnTo>
                <a:lnTo>
                  <a:pt x="40" y="264"/>
                </a:lnTo>
                <a:lnTo>
                  <a:pt x="32" y="272"/>
                </a:lnTo>
                <a:lnTo>
                  <a:pt x="24" y="288"/>
                </a:lnTo>
                <a:lnTo>
                  <a:pt x="8" y="312"/>
                </a:lnTo>
                <a:lnTo>
                  <a:pt x="8" y="320"/>
                </a:lnTo>
                <a:lnTo>
                  <a:pt x="8" y="336"/>
                </a:lnTo>
                <a:lnTo>
                  <a:pt x="8" y="344"/>
                </a:lnTo>
                <a:lnTo>
                  <a:pt x="8" y="352"/>
                </a:lnTo>
                <a:lnTo>
                  <a:pt x="0" y="368"/>
                </a:lnTo>
                <a:lnTo>
                  <a:pt x="0" y="384"/>
                </a:lnTo>
                <a:lnTo>
                  <a:pt x="0" y="392"/>
                </a:lnTo>
                <a:lnTo>
                  <a:pt x="8" y="400"/>
                </a:lnTo>
                <a:lnTo>
                  <a:pt x="24" y="416"/>
                </a:lnTo>
                <a:lnTo>
                  <a:pt x="280" y="480"/>
                </a:lnTo>
                <a:lnTo>
                  <a:pt x="392" y="504"/>
                </a:lnTo>
                <a:lnTo>
                  <a:pt x="480" y="528"/>
                </a:lnTo>
                <a:lnTo>
                  <a:pt x="520" y="536"/>
                </a:lnTo>
                <a:lnTo>
                  <a:pt x="560" y="384"/>
                </a:lnTo>
                <a:lnTo>
                  <a:pt x="560" y="368"/>
                </a:lnTo>
                <a:lnTo>
                  <a:pt x="576" y="344"/>
                </a:lnTo>
                <a:lnTo>
                  <a:pt x="576" y="336"/>
                </a:lnTo>
                <a:lnTo>
                  <a:pt x="576" y="328"/>
                </a:lnTo>
                <a:lnTo>
                  <a:pt x="576" y="320"/>
                </a:lnTo>
                <a:lnTo>
                  <a:pt x="560" y="312"/>
                </a:lnTo>
                <a:lnTo>
                  <a:pt x="560" y="304"/>
                </a:lnTo>
                <a:lnTo>
                  <a:pt x="568" y="296"/>
                </a:lnTo>
                <a:lnTo>
                  <a:pt x="568" y="280"/>
                </a:lnTo>
                <a:lnTo>
                  <a:pt x="592" y="256"/>
                </a:lnTo>
                <a:lnTo>
                  <a:pt x="600" y="248"/>
                </a:lnTo>
                <a:lnTo>
                  <a:pt x="600" y="240"/>
                </a:lnTo>
                <a:lnTo>
                  <a:pt x="640" y="192"/>
                </a:lnTo>
                <a:lnTo>
                  <a:pt x="640" y="184"/>
                </a:lnTo>
                <a:lnTo>
                  <a:pt x="640" y="176"/>
                </a:lnTo>
                <a:lnTo>
                  <a:pt x="632" y="168"/>
                </a:lnTo>
                <a:lnTo>
                  <a:pt x="616" y="144"/>
                </a:lnTo>
                <a:lnTo>
                  <a:pt x="480" y="112"/>
                </a:lnTo>
                <a:lnTo>
                  <a:pt x="464" y="112"/>
                </a:lnTo>
                <a:lnTo>
                  <a:pt x="440" y="112"/>
                </a:lnTo>
                <a:lnTo>
                  <a:pt x="432" y="112"/>
                </a:lnTo>
                <a:lnTo>
                  <a:pt x="432" y="104"/>
                </a:lnTo>
                <a:lnTo>
                  <a:pt x="424" y="112"/>
                </a:lnTo>
                <a:lnTo>
                  <a:pt x="400" y="112"/>
                </a:lnTo>
                <a:lnTo>
                  <a:pt x="384" y="120"/>
                </a:lnTo>
                <a:lnTo>
                  <a:pt x="360" y="120"/>
                </a:lnTo>
                <a:lnTo>
                  <a:pt x="360" y="112"/>
                </a:lnTo>
                <a:lnTo>
                  <a:pt x="352" y="112"/>
                </a:lnTo>
                <a:lnTo>
                  <a:pt x="344" y="112"/>
                </a:lnTo>
                <a:lnTo>
                  <a:pt x="336" y="112"/>
                </a:lnTo>
                <a:lnTo>
                  <a:pt x="328" y="112"/>
                </a:lnTo>
                <a:lnTo>
                  <a:pt x="320" y="112"/>
                </a:lnTo>
                <a:lnTo>
                  <a:pt x="312" y="104"/>
                </a:lnTo>
                <a:lnTo>
                  <a:pt x="296" y="88"/>
                </a:lnTo>
                <a:lnTo>
                  <a:pt x="280" y="88"/>
                </a:lnTo>
                <a:lnTo>
                  <a:pt x="272" y="96"/>
                </a:lnTo>
                <a:lnTo>
                  <a:pt x="256" y="96"/>
                </a:lnTo>
                <a:lnTo>
                  <a:pt x="232" y="96"/>
                </a:lnTo>
                <a:lnTo>
                  <a:pt x="224" y="88"/>
                </a:lnTo>
                <a:lnTo>
                  <a:pt x="216" y="80"/>
                </a:lnTo>
                <a:lnTo>
                  <a:pt x="208" y="72"/>
                </a:lnTo>
                <a:lnTo>
                  <a:pt x="208" y="64"/>
                </a:lnTo>
                <a:lnTo>
                  <a:pt x="216" y="56"/>
                </a:lnTo>
                <a:lnTo>
                  <a:pt x="216" y="40"/>
                </a:lnTo>
                <a:lnTo>
                  <a:pt x="208" y="24"/>
                </a:lnTo>
                <a:lnTo>
                  <a:pt x="192" y="16"/>
                </a:lnTo>
                <a:lnTo>
                  <a:pt x="184" y="16"/>
                </a:lnTo>
                <a:lnTo>
                  <a:pt x="192" y="16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2965958" y="2752725"/>
            <a:ext cx="1152525" cy="1985963"/>
          </a:xfrm>
          <a:custGeom>
            <a:avLst/>
            <a:gdLst>
              <a:gd name="T0" fmla="*/ 2147483647 w 640"/>
              <a:gd name="T1" fmla="*/ 2147483647 h 1104"/>
              <a:gd name="T2" fmla="*/ 2147483647 w 640"/>
              <a:gd name="T3" fmla="*/ 2147483647 h 1104"/>
              <a:gd name="T4" fmla="*/ 2147483647 w 640"/>
              <a:gd name="T5" fmla="*/ 2147483647 h 1104"/>
              <a:gd name="T6" fmla="*/ 2147483647 w 640"/>
              <a:gd name="T7" fmla="*/ 2147483647 h 1104"/>
              <a:gd name="T8" fmla="*/ 2147483647 w 640"/>
              <a:gd name="T9" fmla="*/ 2147483647 h 1104"/>
              <a:gd name="T10" fmla="*/ 2147483647 w 640"/>
              <a:gd name="T11" fmla="*/ 2147483647 h 1104"/>
              <a:gd name="T12" fmla="*/ 2147483647 w 640"/>
              <a:gd name="T13" fmla="*/ 2147483647 h 1104"/>
              <a:gd name="T14" fmla="*/ 2147483647 w 640"/>
              <a:gd name="T15" fmla="*/ 2147483647 h 1104"/>
              <a:gd name="T16" fmla="*/ 2147483647 w 640"/>
              <a:gd name="T17" fmla="*/ 2147483647 h 1104"/>
              <a:gd name="T18" fmla="*/ 2147483647 w 640"/>
              <a:gd name="T19" fmla="*/ 2147483647 h 1104"/>
              <a:gd name="T20" fmla="*/ 2147483647 w 640"/>
              <a:gd name="T21" fmla="*/ 2147483647 h 1104"/>
              <a:gd name="T22" fmla="*/ 2147483647 w 640"/>
              <a:gd name="T23" fmla="*/ 2147483647 h 1104"/>
              <a:gd name="T24" fmla="*/ 2147483647 w 640"/>
              <a:gd name="T25" fmla="*/ 2147483647 h 1104"/>
              <a:gd name="T26" fmla="*/ 2147483647 w 640"/>
              <a:gd name="T27" fmla="*/ 2147483647 h 1104"/>
              <a:gd name="T28" fmla="*/ 2147483647 w 640"/>
              <a:gd name="T29" fmla="*/ 2147483647 h 1104"/>
              <a:gd name="T30" fmla="*/ 2147483647 w 640"/>
              <a:gd name="T31" fmla="*/ 2147483647 h 1104"/>
              <a:gd name="T32" fmla="*/ 2147483647 w 640"/>
              <a:gd name="T33" fmla="*/ 2147483647 h 1104"/>
              <a:gd name="T34" fmla="*/ 2147483647 w 640"/>
              <a:gd name="T35" fmla="*/ 2147483647 h 1104"/>
              <a:gd name="T36" fmla="*/ 2147483647 w 640"/>
              <a:gd name="T37" fmla="*/ 2147483647 h 1104"/>
              <a:gd name="T38" fmla="*/ 2147483647 w 640"/>
              <a:gd name="T39" fmla="*/ 2147483647 h 1104"/>
              <a:gd name="T40" fmla="*/ 2147483647 w 640"/>
              <a:gd name="T41" fmla="*/ 2147483647 h 1104"/>
              <a:gd name="T42" fmla="*/ 2147483647 w 640"/>
              <a:gd name="T43" fmla="*/ 2147483647 h 1104"/>
              <a:gd name="T44" fmla="*/ 2147483647 w 640"/>
              <a:gd name="T45" fmla="*/ 2147483647 h 1104"/>
              <a:gd name="T46" fmla="*/ 2147483647 w 640"/>
              <a:gd name="T47" fmla="*/ 2147483647 h 1104"/>
              <a:gd name="T48" fmla="*/ 2147483647 w 640"/>
              <a:gd name="T49" fmla="*/ 2147483647 h 1104"/>
              <a:gd name="T50" fmla="*/ 2147483647 w 640"/>
              <a:gd name="T51" fmla="*/ 2147483647 h 1104"/>
              <a:gd name="T52" fmla="*/ 2147483647 w 640"/>
              <a:gd name="T53" fmla="*/ 2147483647 h 1104"/>
              <a:gd name="T54" fmla="*/ 2147483647 w 640"/>
              <a:gd name="T55" fmla="*/ 2147483647 h 1104"/>
              <a:gd name="T56" fmla="*/ 2147483647 w 640"/>
              <a:gd name="T57" fmla="*/ 2147483647 h 1104"/>
              <a:gd name="T58" fmla="*/ 2147483647 w 640"/>
              <a:gd name="T59" fmla="*/ 2147483647 h 1104"/>
              <a:gd name="T60" fmla="*/ 2147483647 w 640"/>
              <a:gd name="T61" fmla="*/ 2147483647 h 1104"/>
              <a:gd name="T62" fmla="*/ 2147483647 w 640"/>
              <a:gd name="T63" fmla="*/ 2147483647 h 1104"/>
              <a:gd name="T64" fmla="*/ 2147483647 w 640"/>
              <a:gd name="T65" fmla="*/ 2147483647 h 1104"/>
              <a:gd name="T66" fmla="*/ 2147483647 w 640"/>
              <a:gd name="T67" fmla="*/ 2147483647 h 1104"/>
              <a:gd name="T68" fmla="*/ 2147483647 w 640"/>
              <a:gd name="T69" fmla="*/ 2147483647 h 1104"/>
              <a:gd name="T70" fmla="*/ 2147483647 w 640"/>
              <a:gd name="T71" fmla="*/ 2147483647 h 1104"/>
              <a:gd name="T72" fmla="*/ 2147483647 w 640"/>
              <a:gd name="T73" fmla="*/ 2147483647 h 1104"/>
              <a:gd name="T74" fmla="*/ 2147483647 w 640"/>
              <a:gd name="T75" fmla="*/ 2147483647 h 1104"/>
              <a:gd name="T76" fmla="*/ 2147483647 w 640"/>
              <a:gd name="T77" fmla="*/ 2147483647 h 1104"/>
              <a:gd name="T78" fmla="*/ 2147483647 w 640"/>
              <a:gd name="T79" fmla="*/ 2147483647 h 1104"/>
              <a:gd name="T80" fmla="*/ 2147483647 w 640"/>
              <a:gd name="T81" fmla="*/ 2147483647 h 1104"/>
              <a:gd name="T82" fmla="*/ 2147483647 w 640"/>
              <a:gd name="T83" fmla="*/ 2147483647 h 1104"/>
              <a:gd name="T84" fmla="*/ 2147483647 w 640"/>
              <a:gd name="T85" fmla="*/ 2147483647 h 1104"/>
              <a:gd name="T86" fmla="*/ 2147483647 w 640"/>
              <a:gd name="T87" fmla="*/ 2147483647 h 1104"/>
              <a:gd name="T88" fmla="*/ 2147483647 w 640"/>
              <a:gd name="T89" fmla="*/ 2147483647 h 1104"/>
              <a:gd name="T90" fmla="*/ 2147483647 w 640"/>
              <a:gd name="T91" fmla="*/ 2147483647 h 1104"/>
              <a:gd name="T92" fmla="*/ 2147483647 w 640"/>
              <a:gd name="T93" fmla="*/ 2147483647 h 1104"/>
              <a:gd name="T94" fmla="*/ 2147483647 w 640"/>
              <a:gd name="T95" fmla="*/ 2147483647 h 1104"/>
              <a:gd name="T96" fmla="*/ 2147483647 w 640"/>
              <a:gd name="T97" fmla="*/ 2147483647 h 1104"/>
              <a:gd name="T98" fmla="*/ 2147483647 w 640"/>
              <a:gd name="T99" fmla="*/ 2147483647 h 1104"/>
              <a:gd name="T100" fmla="*/ 2147483647 w 640"/>
              <a:gd name="T101" fmla="*/ 2147483647 h 1104"/>
              <a:gd name="T102" fmla="*/ 2147483647 w 640"/>
              <a:gd name="T103" fmla="*/ 2147483647 h 1104"/>
              <a:gd name="T104" fmla="*/ 2147483647 w 640"/>
              <a:gd name="T105" fmla="*/ 2147483647 h 1104"/>
              <a:gd name="T106" fmla="*/ 2147483647 w 640"/>
              <a:gd name="T107" fmla="*/ 2147483647 h 1104"/>
              <a:gd name="T108" fmla="*/ 2147483647 w 640"/>
              <a:gd name="T109" fmla="*/ 2147483647 h 1104"/>
              <a:gd name="T110" fmla="*/ 2147483647 w 640"/>
              <a:gd name="T111" fmla="*/ 2147483647 h 1104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40"/>
              <a:gd name="T169" fmla="*/ 0 h 1104"/>
              <a:gd name="T170" fmla="*/ 640 w 640"/>
              <a:gd name="T171" fmla="*/ 1104 h 1104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40" h="1104">
                <a:moveTo>
                  <a:pt x="80" y="16"/>
                </a:moveTo>
                <a:lnTo>
                  <a:pt x="336" y="80"/>
                </a:lnTo>
                <a:lnTo>
                  <a:pt x="368" y="88"/>
                </a:lnTo>
                <a:lnTo>
                  <a:pt x="288" y="384"/>
                </a:lnTo>
                <a:lnTo>
                  <a:pt x="616" y="872"/>
                </a:lnTo>
                <a:lnTo>
                  <a:pt x="616" y="888"/>
                </a:lnTo>
                <a:lnTo>
                  <a:pt x="616" y="896"/>
                </a:lnTo>
                <a:lnTo>
                  <a:pt x="632" y="920"/>
                </a:lnTo>
                <a:lnTo>
                  <a:pt x="632" y="936"/>
                </a:lnTo>
                <a:lnTo>
                  <a:pt x="640" y="952"/>
                </a:lnTo>
                <a:lnTo>
                  <a:pt x="640" y="960"/>
                </a:lnTo>
                <a:lnTo>
                  <a:pt x="640" y="968"/>
                </a:lnTo>
                <a:lnTo>
                  <a:pt x="624" y="968"/>
                </a:lnTo>
                <a:lnTo>
                  <a:pt x="600" y="976"/>
                </a:lnTo>
                <a:lnTo>
                  <a:pt x="600" y="992"/>
                </a:lnTo>
                <a:lnTo>
                  <a:pt x="600" y="1000"/>
                </a:lnTo>
                <a:lnTo>
                  <a:pt x="600" y="1008"/>
                </a:lnTo>
                <a:lnTo>
                  <a:pt x="600" y="1024"/>
                </a:lnTo>
                <a:lnTo>
                  <a:pt x="592" y="1032"/>
                </a:lnTo>
                <a:lnTo>
                  <a:pt x="576" y="1040"/>
                </a:lnTo>
                <a:lnTo>
                  <a:pt x="576" y="1048"/>
                </a:lnTo>
                <a:lnTo>
                  <a:pt x="576" y="1056"/>
                </a:lnTo>
                <a:lnTo>
                  <a:pt x="576" y="1072"/>
                </a:lnTo>
                <a:lnTo>
                  <a:pt x="584" y="1080"/>
                </a:lnTo>
                <a:lnTo>
                  <a:pt x="584" y="1104"/>
                </a:lnTo>
                <a:lnTo>
                  <a:pt x="576" y="1104"/>
                </a:lnTo>
                <a:lnTo>
                  <a:pt x="568" y="1104"/>
                </a:lnTo>
                <a:lnTo>
                  <a:pt x="368" y="1080"/>
                </a:lnTo>
                <a:lnTo>
                  <a:pt x="360" y="1072"/>
                </a:lnTo>
                <a:lnTo>
                  <a:pt x="368" y="1072"/>
                </a:lnTo>
                <a:lnTo>
                  <a:pt x="368" y="1064"/>
                </a:lnTo>
                <a:lnTo>
                  <a:pt x="360" y="1064"/>
                </a:lnTo>
                <a:lnTo>
                  <a:pt x="352" y="1064"/>
                </a:lnTo>
                <a:lnTo>
                  <a:pt x="352" y="1048"/>
                </a:lnTo>
                <a:lnTo>
                  <a:pt x="360" y="1048"/>
                </a:lnTo>
                <a:lnTo>
                  <a:pt x="360" y="1040"/>
                </a:lnTo>
                <a:lnTo>
                  <a:pt x="360" y="1016"/>
                </a:lnTo>
                <a:lnTo>
                  <a:pt x="352" y="1000"/>
                </a:lnTo>
                <a:lnTo>
                  <a:pt x="344" y="992"/>
                </a:lnTo>
                <a:lnTo>
                  <a:pt x="328" y="968"/>
                </a:lnTo>
                <a:lnTo>
                  <a:pt x="312" y="944"/>
                </a:lnTo>
                <a:lnTo>
                  <a:pt x="304" y="936"/>
                </a:lnTo>
                <a:lnTo>
                  <a:pt x="296" y="936"/>
                </a:lnTo>
                <a:lnTo>
                  <a:pt x="296" y="944"/>
                </a:lnTo>
                <a:lnTo>
                  <a:pt x="288" y="936"/>
                </a:lnTo>
                <a:lnTo>
                  <a:pt x="288" y="928"/>
                </a:lnTo>
                <a:lnTo>
                  <a:pt x="288" y="920"/>
                </a:lnTo>
                <a:lnTo>
                  <a:pt x="288" y="912"/>
                </a:lnTo>
                <a:lnTo>
                  <a:pt x="280" y="904"/>
                </a:lnTo>
                <a:lnTo>
                  <a:pt x="264" y="904"/>
                </a:lnTo>
                <a:lnTo>
                  <a:pt x="256" y="904"/>
                </a:lnTo>
                <a:lnTo>
                  <a:pt x="248" y="896"/>
                </a:lnTo>
                <a:lnTo>
                  <a:pt x="232" y="880"/>
                </a:lnTo>
                <a:lnTo>
                  <a:pt x="232" y="872"/>
                </a:lnTo>
                <a:lnTo>
                  <a:pt x="224" y="856"/>
                </a:lnTo>
                <a:lnTo>
                  <a:pt x="208" y="848"/>
                </a:lnTo>
                <a:lnTo>
                  <a:pt x="200" y="848"/>
                </a:lnTo>
                <a:lnTo>
                  <a:pt x="192" y="848"/>
                </a:lnTo>
                <a:lnTo>
                  <a:pt x="192" y="840"/>
                </a:lnTo>
                <a:lnTo>
                  <a:pt x="184" y="840"/>
                </a:lnTo>
                <a:lnTo>
                  <a:pt x="176" y="832"/>
                </a:lnTo>
                <a:lnTo>
                  <a:pt x="160" y="824"/>
                </a:lnTo>
                <a:lnTo>
                  <a:pt x="144" y="824"/>
                </a:lnTo>
                <a:lnTo>
                  <a:pt x="136" y="824"/>
                </a:lnTo>
                <a:lnTo>
                  <a:pt x="136" y="816"/>
                </a:lnTo>
                <a:lnTo>
                  <a:pt x="128" y="816"/>
                </a:lnTo>
                <a:lnTo>
                  <a:pt x="128" y="808"/>
                </a:lnTo>
                <a:lnTo>
                  <a:pt x="136" y="800"/>
                </a:lnTo>
                <a:lnTo>
                  <a:pt x="136" y="792"/>
                </a:lnTo>
                <a:lnTo>
                  <a:pt x="136" y="784"/>
                </a:lnTo>
                <a:lnTo>
                  <a:pt x="136" y="768"/>
                </a:lnTo>
                <a:lnTo>
                  <a:pt x="144" y="760"/>
                </a:lnTo>
                <a:lnTo>
                  <a:pt x="144" y="744"/>
                </a:lnTo>
                <a:lnTo>
                  <a:pt x="136" y="744"/>
                </a:lnTo>
                <a:lnTo>
                  <a:pt x="128" y="736"/>
                </a:lnTo>
                <a:lnTo>
                  <a:pt x="136" y="728"/>
                </a:lnTo>
                <a:lnTo>
                  <a:pt x="136" y="712"/>
                </a:lnTo>
                <a:lnTo>
                  <a:pt x="128" y="712"/>
                </a:lnTo>
                <a:lnTo>
                  <a:pt x="112" y="696"/>
                </a:lnTo>
                <a:lnTo>
                  <a:pt x="104" y="688"/>
                </a:lnTo>
                <a:lnTo>
                  <a:pt x="104" y="672"/>
                </a:lnTo>
                <a:lnTo>
                  <a:pt x="96" y="656"/>
                </a:lnTo>
                <a:lnTo>
                  <a:pt x="96" y="648"/>
                </a:lnTo>
                <a:lnTo>
                  <a:pt x="88" y="640"/>
                </a:lnTo>
                <a:lnTo>
                  <a:pt x="96" y="640"/>
                </a:lnTo>
                <a:lnTo>
                  <a:pt x="96" y="632"/>
                </a:lnTo>
                <a:lnTo>
                  <a:pt x="80" y="616"/>
                </a:lnTo>
                <a:lnTo>
                  <a:pt x="72" y="616"/>
                </a:lnTo>
                <a:lnTo>
                  <a:pt x="72" y="608"/>
                </a:lnTo>
                <a:lnTo>
                  <a:pt x="80" y="608"/>
                </a:lnTo>
                <a:lnTo>
                  <a:pt x="72" y="592"/>
                </a:lnTo>
                <a:lnTo>
                  <a:pt x="80" y="584"/>
                </a:lnTo>
                <a:lnTo>
                  <a:pt x="80" y="576"/>
                </a:lnTo>
                <a:lnTo>
                  <a:pt x="80" y="584"/>
                </a:lnTo>
                <a:lnTo>
                  <a:pt x="88" y="584"/>
                </a:lnTo>
                <a:lnTo>
                  <a:pt x="96" y="568"/>
                </a:lnTo>
                <a:lnTo>
                  <a:pt x="96" y="544"/>
                </a:lnTo>
                <a:lnTo>
                  <a:pt x="88" y="544"/>
                </a:lnTo>
                <a:lnTo>
                  <a:pt x="80" y="544"/>
                </a:lnTo>
                <a:lnTo>
                  <a:pt x="64" y="520"/>
                </a:lnTo>
                <a:lnTo>
                  <a:pt x="64" y="512"/>
                </a:lnTo>
                <a:lnTo>
                  <a:pt x="64" y="504"/>
                </a:lnTo>
                <a:lnTo>
                  <a:pt x="64" y="496"/>
                </a:lnTo>
                <a:lnTo>
                  <a:pt x="64" y="488"/>
                </a:lnTo>
                <a:lnTo>
                  <a:pt x="64" y="480"/>
                </a:lnTo>
                <a:lnTo>
                  <a:pt x="64" y="472"/>
                </a:lnTo>
                <a:lnTo>
                  <a:pt x="64" y="456"/>
                </a:lnTo>
                <a:lnTo>
                  <a:pt x="72" y="456"/>
                </a:lnTo>
                <a:lnTo>
                  <a:pt x="80" y="456"/>
                </a:lnTo>
                <a:lnTo>
                  <a:pt x="80" y="464"/>
                </a:lnTo>
                <a:lnTo>
                  <a:pt x="72" y="464"/>
                </a:lnTo>
                <a:lnTo>
                  <a:pt x="72" y="472"/>
                </a:lnTo>
                <a:lnTo>
                  <a:pt x="80" y="480"/>
                </a:lnTo>
                <a:lnTo>
                  <a:pt x="80" y="488"/>
                </a:lnTo>
                <a:lnTo>
                  <a:pt x="96" y="496"/>
                </a:lnTo>
                <a:lnTo>
                  <a:pt x="96" y="488"/>
                </a:lnTo>
                <a:lnTo>
                  <a:pt x="88" y="480"/>
                </a:lnTo>
                <a:lnTo>
                  <a:pt x="88" y="472"/>
                </a:lnTo>
                <a:lnTo>
                  <a:pt x="88" y="464"/>
                </a:lnTo>
                <a:lnTo>
                  <a:pt x="88" y="456"/>
                </a:lnTo>
                <a:lnTo>
                  <a:pt x="80" y="448"/>
                </a:lnTo>
                <a:lnTo>
                  <a:pt x="80" y="440"/>
                </a:lnTo>
                <a:lnTo>
                  <a:pt x="88" y="440"/>
                </a:lnTo>
                <a:lnTo>
                  <a:pt x="96" y="432"/>
                </a:lnTo>
                <a:lnTo>
                  <a:pt x="104" y="440"/>
                </a:lnTo>
                <a:lnTo>
                  <a:pt x="120" y="440"/>
                </a:lnTo>
                <a:lnTo>
                  <a:pt x="128" y="440"/>
                </a:lnTo>
                <a:lnTo>
                  <a:pt x="120" y="432"/>
                </a:lnTo>
                <a:lnTo>
                  <a:pt x="112" y="432"/>
                </a:lnTo>
                <a:lnTo>
                  <a:pt x="104" y="432"/>
                </a:lnTo>
                <a:lnTo>
                  <a:pt x="96" y="432"/>
                </a:lnTo>
                <a:lnTo>
                  <a:pt x="96" y="424"/>
                </a:lnTo>
                <a:lnTo>
                  <a:pt x="88" y="416"/>
                </a:lnTo>
                <a:lnTo>
                  <a:pt x="80" y="424"/>
                </a:lnTo>
                <a:lnTo>
                  <a:pt x="72" y="432"/>
                </a:lnTo>
                <a:lnTo>
                  <a:pt x="72" y="448"/>
                </a:lnTo>
                <a:lnTo>
                  <a:pt x="64" y="448"/>
                </a:lnTo>
                <a:lnTo>
                  <a:pt x="64" y="440"/>
                </a:lnTo>
                <a:lnTo>
                  <a:pt x="56" y="440"/>
                </a:lnTo>
                <a:lnTo>
                  <a:pt x="56" y="432"/>
                </a:lnTo>
                <a:lnTo>
                  <a:pt x="48" y="416"/>
                </a:lnTo>
                <a:lnTo>
                  <a:pt x="40" y="424"/>
                </a:lnTo>
                <a:lnTo>
                  <a:pt x="40" y="416"/>
                </a:lnTo>
                <a:lnTo>
                  <a:pt x="40" y="408"/>
                </a:lnTo>
                <a:lnTo>
                  <a:pt x="48" y="408"/>
                </a:lnTo>
                <a:lnTo>
                  <a:pt x="48" y="400"/>
                </a:lnTo>
                <a:lnTo>
                  <a:pt x="40" y="392"/>
                </a:lnTo>
                <a:lnTo>
                  <a:pt x="40" y="376"/>
                </a:lnTo>
                <a:lnTo>
                  <a:pt x="32" y="368"/>
                </a:lnTo>
                <a:lnTo>
                  <a:pt x="24" y="352"/>
                </a:lnTo>
                <a:lnTo>
                  <a:pt x="24" y="344"/>
                </a:lnTo>
                <a:lnTo>
                  <a:pt x="24" y="336"/>
                </a:lnTo>
                <a:lnTo>
                  <a:pt x="16" y="328"/>
                </a:lnTo>
                <a:lnTo>
                  <a:pt x="8" y="320"/>
                </a:lnTo>
                <a:lnTo>
                  <a:pt x="8" y="312"/>
                </a:lnTo>
                <a:lnTo>
                  <a:pt x="16" y="304"/>
                </a:lnTo>
                <a:lnTo>
                  <a:pt x="16" y="296"/>
                </a:lnTo>
                <a:lnTo>
                  <a:pt x="16" y="280"/>
                </a:lnTo>
                <a:lnTo>
                  <a:pt x="16" y="264"/>
                </a:lnTo>
                <a:lnTo>
                  <a:pt x="16" y="256"/>
                </a:lnTo>
                <a:lnTo>
                  <a:pt x="24" y="248"/>
                </a:lnTo>
                <a:lnTo>
                  <a:pt x="24" y="216"/>
                </a:lnTo>
                <a:lnTo>
                  <a:pt x="16" y="200"/>
                </a:lnTo>
                <a:lnTo>
                  <a:pt x="16" y="192"/>
                </a:lnTo>
                <a:lnTo>
                  <a:pt x="8" y="192"/>
                </a:lnTo>
                <a:lnTo>
                  <a:pt x="0" y="176"/>
                </a:lnTo>
                <a:lnTo>
                  <a:pt x="0" y="152"/>
                </a:lnTo>
                <a:lnTo>
                  <a:pt x="16" y="128"/>
                </a:lnTo>
                <a:lnTo>
                  <a:pt x="32" y="112"/>
                </a:lnTo>
                <a:lnTo>
                  <a:pt x="40" y="104"/>
                </a:lnTo>
                <a:lnTo>
                  <a:pt x="40" y="96"/>
                </a:lnTo>
                <a:lnTo>
                  <a:pt x="40" y="88"/>
                </a:lnTo>
                <a:lnTo>
                  <a:pt x="48" y="80"/>
                </a:lnTo>
                <a:lnTo>
                  <a:pt x="56" y="56"/>
                </a:lnTo>
                <a:lnTo>
                  <a:pt x="56" y="48"/>
                </a:lnTo>
                <a:lnTo>
                  <a:pt x="56" y="40"/>
                </a:lnTo>
                <a:lnTo>
                  <a:pt x="56" y="32"/>
                </a:lnTo>
                <a:lnTo>
                  <a:pt x="56" y="24"/>
                </a:lnTo>
                <a:lnTo>
                  <a:pt x="64" y="16"/>
                </a:lnTo>
                <a:lnTo>
                  <a:pt x="64" y="8"/>
                </a:lnTo>
                <a:lnTo>
                  <a:pt x="64" y="0"/>
                </a:lnTo>
                <a:lnTo>
                  <a:pt x="80" y="16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483483" y="2908300"/>
            <a:ext cx="920750" cy="1412875"/>
          </a:xfrm>
          <a:custGeom>
            <a:avLst/>
            <a:gdLst>
              <a:gd name="T0" fmla="*/ 0 w 512"/>
              <a:gd name="T1" fmla="*/ 2147483647 h 784"/>
              <a:gd name="T2" fmla="*/ 0 w 512"/>
              <a:gd name="T3" fmla="*/ 2147483647 h 784"/>
              <a:gd name="T4" fmla="*/ 2147483647 w 512"/>
              <a:gd name="T5" fmla="*/ 0 h 784"/>
              <a:gd name="T6" fmla="*/ 2147483647 w 512"/>
              <a:gd name="T7" fmla="*/ 0 h 784"/>
              <a:gd name="T8" fmla="*/ 2147483647 w 512"/>
              <a:gd name="T9" fmla="*/ 2147483647 h 784"/>
              <a:gd name="T10" fmla="*/ 2147483647 w 512"/>
              <a:gd name="T11" fmla="*/ 2147483647 h 784"/>
              <a:gd name="T12" fmla="*/ 2147483647 w 512"/>
              <a:gd name="T13" fmla="*/ 2147483647 h 784"/>
              <a:gd name="T14" fmla="*/ 2147483647 w 512"/>
              <a:gd name="T15" fmla="*/ 2147483647 h 784"/>
              <a:gd name="T16" fmla="*/ 2147483647 w 512"/>
              <a:gd name="T17" fmla="*/ 2147483647 h 784"/>
              <a:gd name="T18" fmla="*/ 2147483647 w 512"/>
              <a:gd name="T19" fmla="*/ 2147483647 h 784"/>
              <a:gd name="T20" fmla="*/ 2147483647 w 512"/>
              <a:gd name="T21" fmla="*/ 2147483647 h 784"/>
              <a:gd name="T22" fmla="*/ 2147483647 w 512"/>
              <a:gd name="T23" fmla="*/ 2147483647 h 784"/>
              <a:gd name="T24" fmla="*/ 2147483647 w 512"/>
              <a:gd name="T25" fmla="*/ 2147483647 h 784"/>
              <a:gd name="T26" fmla="*/ 2147483647 w 512"/>
              <a:gd name="T27" fmla="*/ 2147483647 h 784"/>
              <a:gd name="T28" fmla="*/ 2147483647 w 512"/>
              <a:gd name="T29" fmla="*/ 2147483647 h 784"/>
              <a:gd name="T30" fmla="*/ 2147483647 w 512"/>
              <a:gd name="T31" fmla="*/ 2147483647 h 784"/>
              <a:gd name="T32" fmla="*/ 2147483647 w 512"/>
              <a:gd name="T33" fmla="*/ 2147483647 h 784"/>
              <a:gd name="T34" fmla="*/ 2147483647 w 512"/>
              <a:gd name="T35" fmla="*/ 2147483647 h 784"/>
              <a:gd name="T36" fmla="*/ 2147483647 w 512"/>
              <a:gd name="T37" fmla="*/ 2147483647 h 784"/>
              <a:gd name="T38" fmla="*/ 2147483647 w 512"/>
              <a:gd name="T39" fmla="*/ 2147483647 h 784"/>
              <a:gd name="T40" fmla="*/ 2147483647 w 512"/>
              <a:gd name="T41" fmla="*/ 2147483647 h 784"/>
              <a:gd name="T42" fmla="*/ 2147483647 w 512"/>
              <a:gd name="T43" fmla="*/ 2147483647 h 784"/>
              <a:gd name="T44" fmla="*/ 2147483647 w 512"/>
              <a:gd name="T45" fmla="*/ 2147483647 h 784"/>
              <a:gd name="T46" fmla="*/ 2147483647 w 512"/>
              <a:gd name="T47" fmla="*/ 2147483647 h 784"/>
              <a:gd name="T48" fmla="*/ 2147483647 w 512"/>
              <a:gd name="T49" fmla="*/ 2147483647 h 784"/>
              <a:gd name="T50" fmla="*/ 2147483647 w 512"/>
              <a:gd name="T51" fmla="*/ 2147483647 h 784"/>
              <a:gd name="T52" fmla="*/ 2147483647 w 512"/>
              <a:gd name="T53" fmla="*/ 2147483647 h 784"/>
              <a:gd name="T54" fmla="*/ 2147483647 w 512"/>
              <a:gd name="T55" fmla="*/ 2147483647 h 784"/>
              <a:gd name="T56" fmla="*/ 2147483647 w 512"/>
              <a:gd name="T57" fmla="*/ 2147483647 h 784"/>
              <a:gd name="T58" fmla="*/ 2147483647 w 512"/>
              <a:gd name="T59" fmla="*/ 2147483647 h 784"/>
              <a:gd name="T60" fmla="*/ 2147483647 w 512"/>
              <a:gd name="T61" fmla="*/ 2147483647 h 784"/>
              <a:gd name="T62" fmla="*/ 2147483647 w 512"/>
              <a:gd name="T63" fmla="*/ 2147483647 h 784"/>
              <a:gd name="T64" fmla="*/ 2147483647 w 512"/>
              <a:gd name="T65" fmla="*/ 2147483647 h 784"/>
              <a:gd name="T66" fmla="*/ 0 w 512"/>
              <a:gd name="T67" fmla="*/ 2147483647 h 78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512"/>
              <a:gd name="T103" fmla="*/ 0 h 784"/>
              <a:gd name="T104" fmla="*/ 512 w 512"/>
              <a:gd name="T105" fmla="*/ 784 h 784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512" h="784">
                <a:moveTo>
                  <a:pt x="0" y="296"/>
                </a:moveTo>
                <a:lnTo>
                  <a:pt x="0" y="296"/>
                </a:lnTo>
                <a:lnTo>
                  <a:pt x="80" y="0"/>
                </a:lnTo>
                <a:lnTo>
                  <a:pt x="160" y="16"/>
                </a:lnTo>
                <a:lnTo>
                  <a:pt x="248" y="40"/>
                </a:lnTo>
                <a:lnTo>
                  <a:pt x="288" y="48"/>
                </a:lnTo>
                <a:lnTo>
                  <a:pt x="512" y="96"/>
                </a:lnTo>
                <a:lnTo>
                  <a:pt x="416" y="600"/>
                </a:lnTo>
                <a:lnTo>
                  <a:pt x="400" y="672"/>
                </a:lnTo>
                <a:lnTo>
                  <a:pt x="400" y="680"/>
                </a:lnTo>
                <a:lnTo>
                  <a:pt x="392" y="696"/>
                </a:lnTo>
                <a:lnTo>
                  <a:pt x="384" y="696"/>
                </a:lnTo>
                <a:lnTo>
                  <a:pt x="376" y="688"/>
                </a:lnTo>
                <a:lnTo>
                  <a:pt x="376" y="680"/>
                </a:lnTo>
                <a:lnTo>
                  <a:pt x="360" y="680"/>
                </a:lnTo>
                <a:lnTo>
                  <a:pt x="360" y="672"/>
                </a:lnTo>
                <a:lnTo>
                  <a:pt x="352" y="672"/>
                </a:lnTo>
                <a:lnTo>
                  <a:pt x="352" y="680"/>
                </a:lnTo>
                <a:lnTo>
                  <a:pt x="344" y="680"/>
                </a:lnTo>
                <a:lnTo>
                  <a:pt x="344" y="688"/>
                </a:lnTo>
                <a:lnTo>
                  <a:pt x="344" y="704"/>
                </a:lnTo>
                <a:lnTo>
                  <a:pt x="344" y="736"/>
                </a:lnTo>
                <a:lnTo>
                  <a:pt x="336" y="744"/>
                </a:lnTo>
                <a:lnTo>
                  <a:pt x="336" y="752"/>
                </a:lnTo>
                <a:lnTo>
                  <a:pt x="336" y="768"/>
                </a:lnTo>
                <a:lnTo>
                  <a:pt x="336" y="776"/>
                </a:lnTo>
                <a:lnTo>
                  <a:pt x="328" y="784"/>
                </a:lnTo>
                <a:lnTo>
                  <a:pt x="0" y="296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4231195" y="3082925"/>
            <a:ext cx="806450" cy="1020763"/>
          </a:xfrm>
          <a:custGeom>
            <a:avLst/>
            <a:gdLst>
              <a:gd name="T0" fmla="*/ 2147483647 w 448"/>
              <a:gd name="T1" fmla="*/ 2147483647 h 568"/>
              <a:gd name="T2" fmla="*/ 2147483647 w 448"/>
              <a:gd name="T3" fmla="*/ 2147483647 h 568"/>
              <a:gd name="T4" fmla="*/ 2147483647 w 448"/>
              <a:gd name="T5" fmla="*/ 2147483647 h 568"/>
              <a:gd name="T6" fmla="*/ 2147483647 w 448"/>
              <a:gd name="T7" fmla="*/ 2147483647 h 568"/>
              <a:gd name="T8" fmla="*/ 2147483647 w 448"/>
              <a:gd name="T9" fmla="*/ 2147483647 h 568"/>
              <a:gd name="T10" fmla="*/ 2147483647 w 448"/>
              <a:gd name="T11" fmla="*/ 2147483647 h 568"/>
              <a:gd name="T12" fmla="*/ 2147483647 w 448"/>
              <a:gd name="T13" fmla="*/ 0 h 568"/>
              <a:gd name="T14" fmla="*/ 2147483647 w 448"/>
              <a:gd name="T15" fmla="*/ 0 h 568"/>
              <a:gd name="T16" fmla="*/ 0 w 448"/>
              <a:gd name="T17" fmla="*/ 2147483647 h 568"/>
              <a:gd name="T18" fmla="*/ 0 w 448"/>
              <a:gd name="T19" fmla="*/ 2147483647 h 568"/>
              <a:gd name="T20" fmla="*/ 2147483647 w 448"/>
              <a:gd name="T21" fmla="*/ 2147483647 h 568"/>
              <a:gd name="T22" fmla="*/ 2147483647 w 448"/>
              <a:gd name="T23" fmla="*/ 2147483647 h 568"/>
              <a:gd name="T24" fmla="*/ 2147483647 w 448"/>
              <a:gd name="T25" fmla="*/ 2147483647 h 568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448"/>
              <a:gd name="T40" fmla="*/ 0 h 568"/>
              <a:gd name="T41" fmla="*/ 448 w 448"/>
              <a:gd name="T42" fmla="*/ 568 h 568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448" h="568">
                <a:moveTo>
                  <a:pt x="448" y="160"/>
                </a:moveTo>
                <a:lnTo>
                  <a:pt x="448" y="160"/>
                </a:lnTo>
                <a:lnTo>
                  <a:pt x="296" y="136"/>
                </a:lnTo>
                <a:lnTo>
                  <a:pt x="312" y="40"/>
                </a:lnTo>
                <a:lnTo>
                  <a:pt x="96" y="0"/>
                </a:lnTo>
                <a:lnTo>
                  <a:pt x="0" y="504"/>
                </a:lnTo>
                <a:lnTo>
                  <a:pt x="392" y="568"/>
                </a:lnTo>
                <a:lnTo>
                  <a:pt x="448" y="160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958145" y="3990975"/>
            <a:ext cx="979488" cy="1136650"/>
          </a:xfrm>
          <a:custGeom>
            <a:avLst/>
            <a:gdLst>
              <a:gd name="T0" fmla="*/ 2147483647 w 544"/>
              <a:gd name="T1" fmla="*/ 2147483647 h 632"/>
              <a:gd name="T2" fmla="*/ 2147483647 w 544"/>
              <a:gd name="T3" fmla="*/ 2147483647 h 632"/>
              <a:gd name="T4" fmla="*/ 2147483647 w 544"/>
              <a:gd name="T5" fmla="*/ 2147483647 h 632"/>
              <a:gd name="T6" fmla="*/ 2147483647 w 544"/>
              <a:gd name="T7" fmla="*/ 2147483647 h 632"/>
              <a:gd name="T8" fmla="*/ 2147483647 w 544"/>
              <a:gd name="T9" fmla="*/ 2147483647 h 632"/>
              <a:gd name="T10" fmla="*/ 2147483647 w 544"/>
              <a:gd name="T11" fmla="*/ 2147483647 h 632"/>
              <a:gd name="T12" fmla="*/ 2147483647 w 544"/>
              <a:gd name="T13" fmla="*/ 2147483647 h 632"/>
              <a:gd name="T14" fmla="*/ 2147483647 w 544"/>
              <a:gd name="T15" fmla="*/ 2147483647 h 632"/>
              <a:gd name="T16" fmla="*/ 2147483647 w 544"/>
              <a:gd name="T17" fmla="*/ 2147483647 h 632"/>
              <a:gd name="T18" fmla="*/ 2147483647 w 544"/>
              <a:gd name="T19" fmla="*/ 2147483647 h 632"/>
              <a:gd name="T20" fmla="*/ 2147483647 w 544"/>
              <a:gd name="T21" fmla="*/ 2147483647 h 632"/>
              <a:gd name="T22" fmla="*/ 2147483647 w 544"/>
              <a:gd name="T23" fmla="*/ 2147483647 h 632"/>
              <a:gd name="T24" fmla="*/ 2147483647 w 544"/>
              <a:gd name="T25" fmla="*/ 2147483647 h 632"/>
              <a:gd name="T26" fmla="*/ 2147483647 w 544"/>
              <a:gd name="T27" fmla="*/ 2147483647 h 632"/>
              <a:gd name="T28" fmla="*/ 2147483647 w 544"/>
              <a:gd name="T29" fmla="*/ 2147483647 h 632"/>
              <a:gd name="T30" fmla="*/ 2147483647 w 544"/>
              <a:gd name="T31" fmla="*/ 2147483647 h 632"/>
              <a:gd name="T32" fmla="*/ 2147483647 w 544"/>
              <a:gd name="T33" fmla="*/ 2147483647 h 632"/>
              <a:gd name="T34" fmla="*/ 2147483647 w 544"/>
              <a:gd name="T35" fmla="*/ 2147483647 h 632"/>
              <a:gd name="T36" fmla="*/ 2147483647 w 544"/>
              <a:gd name="T37" fmla="*/ 2147483647 h 632"/>
              <a:gd name="T38" fmla="*/ 2147483647 w 544"/>
              <a:gd name="T39" fmla="*/ 2147483647 h 632"/>
              <a:gd name="T40" fmla="*/ 2147483647 w 544"/>
              <a:gd name="T41" fmla="*/ 2147483647 h 632"/>
              <a:gd name="T42" fmla="*/ 2147483647 w 544"/>
              <a:gd name="T43" fmla="*/ 2147483647 h 632"/>
              <a:gd name="T44" fmla="*/ 2147483647 w 544"/>
              <a:gd name="T45" fmla="*/ 2147483647 h 632"/>
              <a:gd name="T46" fmla="*/ 2147483647 w 544"/>
              <a:gd name="T47" fmla="*/ 2147483647 h 632"/>
              <a:gd name="T48" fmla="*/ 2147483647 w 544"/>
              <a:gd name="T49" fmla="*/ 2147483647 h 632"/>
              <a:gd name="T50" fmla="*/ 2147483647 w 544"/>
              <a:gd name="T51" fmla="*/ 2147483647 h 632"/>
              <a:gd name="T52" fmla="*/ 2147483647 w 544"/>
              <a:gd name="T53" fmla="*/ 0 h 632"/>
              <a:gd name="T54" fmla="*/ 2147483647 w 544"/>
              <a:gd name="T55" fmla="*/ 2147483647 h 632"/>
              <a:gd name="T56" fmla="*/ 2147483647 w 544"/>
              <a:gd name="T57" fmla="*/ 2147483647 h 632"/>
              <a:gd name="T58" fmla="*/ 2147483647 w 544"/>
              <a:gd name="T59" fmla="*/ 2147483647 h 632"/>
              <a:gd name="T60" fmla="*/ 0 w 544"/>
              <a:gd name="T61" fmla="*/ 2147483647 h 632"/>
              <a:gd name="T62" fmla="*/ 2147483647 w 544"/>
              <a:gd name="T63" fmla="*/ 2147483647 h 632"/>
              <a:gd name="T64" fmla="*/ 2147483647 w 544"/>
              <a:gd name="T65" fmla="*/ 2147483647 h 632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544"/>
              <a:gd name="T100" fmla="*/ 0 h 632"/>
              <a:gd name="T101" fmla="*/ 544 w 544"/>
              <a:gd name="T102" fmla="*/ 632 h 632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544" h="632">
                <a:moveTo>
                  <a:pt x="24" y="416"/>
                </a:moveTo>
                <a:lnTo>
                  <a:pt x="32" y="416"/>
                </a:lnTo>
                <a:lnTo>
                  <a:pt x="32" y="392"/>
                </a:lnTo>
                <a:lnTo>
                  <a:pt x="24" y="384"/>
                </a:lnTo>
                <a:lnTo>
                  <a:pt x="24" y="368"/>
                </a:lnTo>
                <a:lnTo>
                  <a:pt x="24" y="360"/>
                </a:lnTo>
                <a:lnTo>
                  <a:pt x="24" y="352"/>
                </a:lnTo>
                <a:lnTo>
                  <a:pt x="40" y="344"/>
                </a:lnTo>
                <a:lnTo>
                  <a:pt x="48" y="336"/>
                </a:lnTo>
                <a:lnTo>
                  <a:pt x="48" y="320"/>
                </a:lnTo>
                <a:lnTo>
                  <a:pt x="48" y="312"/>
                </a:lnTo>
                <a:lnTo>
                  <a:pt x="48" y="304"/>
                </a:lnTo>
                <a:lnTo>
                  <a:pt x="48" y="296"/>
                </a:lnTo>
                <a:lnTo>
                  <a:pt x="72" y="280"/>
                </a:lnTo>
                <a:lnTo>
                  <a:pt x="88" y="280"/>
                </a:lnTo>
                <a:lnTo>
                  <a:pt x="88" y="272"/>
                </a:lnTo>
                <a:lnTo>
                  <a:pt x="88" y="264"/>
                </a:lnTo>
                <a:lnTo>
                  <a:pt x="80" y="248"/>
                </a:lnTo>
                <a:lnTo>
                  <a:pt x="80" y="232"/>
                </a:lnTo>
                <a:lnTo>
                  <a:pt x="64" y="208"/>
                </a:lnTo>
                <a:lnTo>
                  <a:pt x="64" y="200"/>
                </a:lnTo>
                <a:lnTo>
                  <a:pt x="64" y="184"/>
                </a:lnTo>
                <a:lnTo>
                  <a:pt x="72" y="176"/>
                </a:lnTo>
                <a:lnTo>
                  <a:pt x="72" y="168"/>
                </a:lnTo>
                <a:lnTo>
                  <a:pt x="72" y="152"/>
                </a:lnTo>
                <a:lnTo>
                  <a:pt x="72" y="144"/>
                </a:lnTo>
                <a:lnTo>
                  <a:pt x="80" y="136"/>
                </a:lnTo>
                <a:lnTo>
                  <a:pt x="80" y="104"/>
                </a:lnTo>
                <a:lnTo>
                  <a:pt x="80" y="88"/>
                </a:lnTo>
                <a:lnTo>
                  <a:pt x="80" y="80"/>
                </a:lnTo>
                <a:lnTo>
                  <a:pt x="88" y="80"/>
                </a:lnTo>
                <a:lnTo>
                  <a:pt x="88" y="72"/>
                </a:lnTo>
                <a:lnTo>
                  <a:pt x="96" y="72"/>
                </a:lnTo>
                <a:lnTo>
                  <a:pt x="96" y="80"/>
                </a:lnTo>
                <a:lnTo>
                  <a:pt x="112" y="80"/>
                </a:lnTo>
                <a:lnTo>
                  <a:pt x="112" y="88"/>
                </a:lnTo>
                <a:lnTo>
                  <a:pt x="120" y="96"/>
                </a:lnTo>
                <a:lnTo>
                  <a:pt x="128" y="96"/>
                </a:lnTo>
                <a:lnTo>
                  <a:pt x="136" y="80"/>
                </a:lnTo>
                <a:lnTo>
                  <a:pt x="136" y="72"/>
                </a:lnTo>
                <a:lnTo>
                  <a:pt x="152" y="0"/>
                </a:lnTo>
                <a:lnTo>
                  <a:pt x="544" y="64"/>
                </a:lnTo>
                <a:lnTo>
                  <a:pt x="464" y="632"/>
                </a:lnTo>
                <a:lnTo>
                  <a:pt x="296" y="608"/>
                </a:lnTo>
                <a:lnTo>
                  <a:pt x="0" y="440"/>
                </a:lnTo>
                <a:lnTo>
                  <a:pt x="16" y="416"/>
                </a:lnTo>
                <a:lnTo>
                  <a:pt x="24" y="416"/>
                </a:lnTo>
                <a:close/>
              </a:path>
            </a:pathLst>
          </a:custGeom>
          <a:solidFill>
            <a:schemeClr val="bg1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4002595" y="1758950"/>
            <a:ext cx="863600" cy="1397000"/>
          </a:xfrm>
          <a:custGeom>
            <a:avLst/>
            <a:gdLst>
              <a:gd name="T0" fmla="*/ 2147483647 w 480"/>
              <a:gd name="T1" fmla="*/ 2147483647 h 776"/>
              <a:gd name="T2" fmla="*/ 2147483647 w 480"/>
              <a:gd name="T3" fmla="*/ 2147483647 h 776"/>
              <a:gd name="T4" fmla="*/ 2147483647 w 480"/>
              <a:gd name="T5" fmla="*/ 2147483647 h 776"/>
              <a:gd name="T6" fmla="*/ 2147483647 w 480"/>
              <a:gd name="T7" fmla="*/ 2147483647 h 776"/>
              <a:gd name="T8" fmla="*/ 2147483647 w 480"/>
              <a:gd name="T9" fmla="*/ 2147483647 h 776"/>
              <a:gd name="T10" fmla="*/ 2147483647 w 480"/>
              <a:gd name="T11" fmla="*/ 2147483647 h 776"/>
              <a:gd name="T12" fmla="*/ 2147483647 w 480"/>
              <a:gd name="T13" fmla="*/ 2147483647 h 776"/>
              <a:gd name="T14" fmla="*/ 2147483647 w 480"/>
              <a:gd name="T15" fmla="*/ 2147483647 h 776"/>
              <a:gd name="T16" fmla="*/ 2147483647 w 480"/>
              <a:gd name="T17" fmla="*/ 2147483647 h 776"/>
              <a:gd name="T18" fmla="*/ 2147483647 w 480"/>
              <a:gd name="T19" fmla="*/ 2147483647 h 776"/>
              <a:gd name="T20" fmla="*/ 2147483647 w 480"/>
              <a:gd name="T21" fmla="*/ 2147483647 h 776"/>
              <a:gd name="T22" fmla="*/ 2147483647 w 480"/>
              <a:gd name="T23" fmla="*/ 2147483647 h 776"/>
              <a:gd name="T24" fmla="*/ 2147483647 w 480"/>
              <a:gd name="T25" fmla="*/ 2147483647 h 776"/>
              <a:gd name="T26" fmla="*/ 2147483647 w 480"/>
              <a:gd name="T27" fmla="*/ 2147483647 h 776"/>
              <a:gd name="T28" fmla="*/ 2147483647 w 480"/>
              <a:gd name="T29" fmla="*/ 2147483647 h 776"/>
              <a:gd name="T30" fmla="*/ 2147483647 w 480"/>
              <a:gd name="T31" fmla="*/ 2147483647 h 776"/>
              <a:gd name="T32" fmla="*/ 2147483647 w 480"/>
              <a:gd name="T33" fmla="*/ 2147483647 h 776"/>
              <a:gd name="T34" fmla="*/ 2147483647 w 480"/>
              <a:gd name="T35" fmla="*/ 2147483647 h 776"/>
              <a:gd name="T36" fmla="*/ 2147483647 w 480"/>
              <a:gd name="T37" fmla="*/ 2147483647 h 776"/>
              <a:gd name="T38" fmla="*/ 2147483647 w 480"/>
              <a:gd name="T39" fmla="*/ 2147483647 h 776"/>
              <a:gd name="T40" fmla="*/ 2147483647 w 480"/>
              <a:gd name="T41" fmla="*/ 2147483647 h 776"/>
              <a:gd name="T42" fmla="*/ 2147483647 w 480"/>
              <a:gd name="T43" fmla="*/ 2147483647 h 776"/>
              <a:gd name="T44" fmla="*/ 2147483647 w 480"/>
              <a:gd name="T45" fmla="*/ 2147483647 h 776"/>
              <a:gd name="T46" fmla="*/ 2147483647 w 480"/>
              <a:gd name="T47" fmla="*/ 2147483647 h 776"/>
              <a:gd name="T48" fmla="*/ 2147483647 w 480"/>
              <a:gd name="T49" fmla="*/ 2147483647 h 776"/>
              <a:gd name="T50" fmla="*/ 2147483647 w 480"/>
              <a:gd name="T51" fmla="*/ 2147483647 h 776"/>
              <a:gd name="T52" fmla="*/ 2147483647 w 480"/>
              <a:gd name="T53" fmla="*/ 2147483647 h 776"/>
              <a:gd name="T54" fmla="*/ 2147483647 w 480"/>
              <a:gd name="T55" fmla="*/ 2147483647 h 776"/>
              <a:gd name="T56" fmla="*/ 2147483647 w 480"/>
              <a:gd name="T57" fmla="*/ 2147483647 h 776"/>
              <a:gd name="T58" fmla="*/ 2147483647 w 480"/>
              <a:gd name="T59" fmla="*/ 2147483647 h 776"/>
              <a:gd name="T60" fmla="*/ 2147483647 w 480"/>
              <a:gd name="T61" fmla="*/ 2147483647 h 776"/>
              <a:gd name="T62" fmla="*/ 2147483647 w 480"/>
              <a:gd name="T63" fmla="*/ 2147483647 h 776"/>
              <a:gd name="T64" fmla="*/ 2147483647 w 480"/>
              <a:gd name="T65" fmla="*/ 2147483647 h 776"/>
              <a:gd name="T66" fmla="*/ 2147483647 w 480"/>
              <a:gd name="T67" fmla="*/ 2147483647 h 776"/>
              <a:gd name="T68" fmla="*/ 2147483647 w 480"/>
              <a:gd name="T69" fmla="*/ 2147483647 h 776"/>
              <a:gd name="T70" fmla="*/ 2147483647 w 480"/>
              <a:gd name="T71" fmla="*/ 2147483647 h 776"/>
              <a:gd name="T72" fmla="*/ 2147483647 w 480"/>
              <a:gd name="T73" fmla="*/ 2147483647 h 776"/>
              <a:gd name="T74" fmla="*/ 0 w 480"/>
              <a:gd name="T75" fmla="*/ 2147483647 h 776"/>
              <a:gd name="T76" fmla="*/ 2147483647 w 480"/>
              <a:gd name="T77" fmla="*/ 2147483647 h 776"/>
              <a:gd name="T78" fmla="*/ 2147483647 w 480"/>
              <a:gd name="T79" fmla="*/ 2147483647 h 776"/>
              <a:gd name="T80" fmla="*/ 2147483647 w 480"/>
              <a:gd name="T81" fmla="*/ 2147483647 h 776"/>
              <a:gd name="T82" fmla="*/ 2147483647 w 480"/>
              <a:gd name="T83" fmla="*/ 2147483647 h 776"/>
              <a:gd name="T84" fmla="*/ 2147483647 w 480"/>
              <a:gd name="T85" fmla="*/ 2147483647 h 776"/>
              <a:gd name="T86" fmla="*/ 2147483647 w 480"/>
              <a:gd name="T87" fmla="*/ 2147483647 h 776"/>
              <a:gd name="T88" fmla="*/ 2147483647 w 480"/>
              <a:gd name="T89" fmla="*/ 2147483647 h 776"/>
              <a:gd name="T90" fmla="*/ 2147483647 w 480"/>
              <a:gd name="T91" fmla="*/ 2147483647 h 776"/>
              <a:gd name="T92" fmla="*/ 2147483647 w 480"/>
              <a:gd name="T93" fmla="*/ 2147483647 h 776"/>
              <a:gd name="T94" fmla="*/ 2147483647 w 480"/>
              <a:gd name="T95" fmla="*/ 2147483647 h 776"/>
              <a:gd name="T96" fmla="*/ 2147483647 w 480"/>
              <a:gd name="T97" fmla="*/ 2147483647 h 776"/>
              <a:gd name="T98" fmla="*/ 2147483647 w 480"/>
              <a:gd name="T99" fmla="*/ 0 h 776"/>
              <a:gd name="T100" fmla="*/ 2147483647 w 480"/>
              <a:gd name="T101" fmla="*/ 2147483647 h 77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480"/>
              <a:gd name="T154" fmla="*/ 0 h 776"/>
              <a:gd name="T155" fmla="*/ 480 w 480"/>
              <a:gd name="T156" fmla="*/ 776 h 77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480" h="776">
                <a:moveTo>
                  <a:pt x="200" y="112"/>
                </a:moveTo>
                <a:lnTo>
                  <a:pt x="200" y="112"/>
                </a:lnTo>
                <a:lnTo>
                  <a:pt x="208" y="128"/>
                </a:lnTo>
                <a:lnTo>
                  <a:pt x="216" y="152"/>
                </a:lnTo>
                <a:lnTo>
                  <a:pt x="216" y="160"/>
                </a:lnTo>
                <a:lnTo>
                  <a:pt x="208" y="160"/>
                </a:lnTo>
                <a:lnTo>
                  <a:pt x="216" y="168"/>
                </a:lnTo>
                <a:lnTo>
                  <a:pt x="208" y="168"/>
                </a:lnTo>
                <a:lnTo>
                  <a:pt x="208" y="176"/>
                </a:lnTo>
                <a:lnTo>
                  <a:pt x="224" y="184"/>
                </a:lnTo>
                <a:lnTo>
                  <a:pt x="224" y="192"/>
                </a:lnTo>
                <a:lnTo>
                  <a:pt x="240" y="192"/>
                </a:lnTo>
                <a:lnTo>
                  <a:pt x="248" y="232"/>
                </a:lnTo>
                <a:lnTo>
                  <a:pt x="248" y="248"/>
                </a:lnTo>
                <a:lnTo>
                  <a:pt x="256" y="248"/>
                </a:lnTo>
                <a:lnTo>
                  <a:pt x="256" y="256"/>
                </a:lnTo>
                <a:lnTo>
                  <a:pt x="264" y="256"/>
                </a:lnTo>
                <a:lnTo>
                  <a:pt x="272" y="264"/>
                </a:lnTo>
                <a:lnTo>
                  <a:pt x="288" y="264"/>
                </a:lnTo>
                <a:lnTo>
                  <a:pt x="288" y="272"/>
                </a:lnTo>
                <a:lnTo>
                  <a:pt x="280" y="288"/>
                </a:lnTo>
                <a:lnTo>
                  <a:pt x="280" y="296"/>
                </a:lnTo>
                <a:lnTo>
                  <a:pt x="272" y="304"/>
                </a:lnTo>
                <a:lnTo>
                  <a:pt x="272" y="312"/>
                </a:lnTo>
                <a:lnTo>
                  <a:pt x="272" y="320"/>
                </a:lnTo>
                <a:lnTo>
                  <a:pt x="264" y="328"/>
                </a:lnTo>
                <a:lnTo>
                  <a:pt x="272" y="336"/>
                </a:lnTo>
                <a:lnTo>
                  <a:pt x="264" y="344"/>
                </a:lnTo>
                <a:lnTo>
                  <a:pt x="256" y="344"/>
                </a:lnTo>
                <a:lnTo>
                  <a:pt x="256" y="360"/>
                </a:lnTo>
                <a:lnTo>
                  <a:pt x="256" y="368"/>
                </a:lnTo>
                <a:lnTo>
                  <a:pt x="256" y="376"/>
                </a:lnTo>
                <a:lnTo>
                  <a:pt x="264" y="376"/>
                </a:lnTo>
                <a:lnTo>
                  <a:pt x="264" y="384"/>
                </a:lnTo>
                <a:lnTo>
                  <a:pt x="280" y="384"/>
                </a:lnTo>
                <a:lnTo>
                  <a:pt x="296" y="368"/>
                </a:lnTo>
                <a:lnTo>
                  <a:pt x="304" y="368"/>
                </a:lnTo>
                <a:lnTo>
                  <a:pt x="304" y="384"/>
                </a:lnTo>
                <a:lnTo>
                  <a:pt x="304" y="392"/>
                </a:lnTo>
                <a:lnTo>
                  <a:pt x="304" y="408"/>
                </a:lnTo>
                <a:lnTo>
                  <a:pt x="312" y="424"/>
                </a:lnTo>
                <a:lnTo>
                  <a:pt x="320" y="440"/>
                </a:lnTo>
                <a:lnTo>
                  <a:pt x="320" y="448"/>
                </a:lnTo>
                <a:lnTo>
                  <a:pt x="312" y="448"/>
                </a:lnTo>
                <a:lnTo>
                  <a:pt x="312" y="456"/>
                </a:lnTo>
                <a:lnTo>
                  <a:pt x="320" y="464"/>
                </a:lnTo>
                <a:lnTo>
                  <a:pt x="328" y="464"/>
                </a:lnTo>
                <a:lnTo>
                  <a:pt x="336" y="480"/>
                </a:lnTo>
                <a:lnTo>
                  <a:pt x="336" y="488"/>
                </a:lnTo>
                <a:lnTo>
                  <a:pt x="344" y="512"/>
                </a:lnTo>
                <a:lnTo>
                  <a:pt x="344" y="520"/>
                </a:lnTo>
                <a:lnTo>
                  <a:pt x="352" y="520"/>
                </a:lnTo>
                <a:lnTo>
                  <a:pt x="352" y="512"/>
                </a:lnTo>
                <a:lnTo>
                  <a:pt x="360" y="504"/>
                </a:lnTo>
                <a:lnTo>
                  <a:pt x="368" y="504"/>
                </a:lnTo>
                <a:lnTo>
                  <a:pt x="376" y="512"/>
                </a:lnTo>
                <a:lnTo>
                  <a:pt x="384" y="512"/>
                </a:lnTo>
                <a:lnTo>
                  <a:pt x="392" y="504"/>
                </a:lnTo>
                <a:lnTo>
                  <a:pt x="400" y="504"/>
                </a:lnTo>
                <a:lnTo>
                  <a:pt x="400" y="512"/>
                </a:lnTo>
                <a:lnTo>
                  <a:pt x="408" y="512"/>
                </a:lnTo>
                <a:lnTo>
                  <a:pt x="424" y="504"/>
                </a:lnTo>
                <a:lnTo>
                  <a:pt x="432" y="512"/>
                </a:lnTo>
                <a:lnTo>
                  <a:pt x="440" y="512"/>
                </a:lnTo>
                <a:lnTo>
                  <a:pt x="448" y="512"/>
                </a:lnTo>
                <a:lnTo>
                  <a:pt x="456" y="496"/>
                </a:lnTo>
                <a:lnTo>
                  <a:pt x="464" y="496"/>
                </a:lnTo>
                <a:lnTo>
                  <a:pt x="472" y="512"/>
                </a:lnTo>
                <a:lnTo>
                  <a:pt x="480" y="528"/>
                </a:lnTo>
                <a:lnTo>
                  <a:pt x="440" y="776"/>
                </a:lnTo>
                <a:lnTo>
                  <a:pt x="224" y="736"/>
                </a:lnTo>
                <a:lnTo>
                  <a:pt x="176" y="728"/>
                </a:lnTo>
                <a:lnTo>
                  <a:pt x="72" y="704"/>
                </a:lnTo>
                <a:lnTo>
                  <a:pt x="0" y="688"/>
                </a:lnTo>
                <a:lnTo>
                  <a:pt x="40" y="536"/>
                </a:lnTo>
                <a:lnTo>
                  <a:pt x="40" y="520"/>
                </a:lnTo>
                <a:lnTo>
                  <a:pt x="56" y="496"/>
                </a:lnTo>
                <a:lnTo>
                  <a:pt x="56" y="488"/>
                </a:lnTo>
                <a:lnTo>
                  <a:pt x="56" y="480"/>
                </a:lnTo>
                <a:lnTo>
                  <a:pt x="56" y="472"/>
                </a:lnTo>
                <a:lnTo>
                  <a:pt x="40" y="464"/>
                </a:lnTo>
                <a:lnTo>
                  <a:pt x="40" y="456"/>
                </a:lnTo>
                <a:lnTo>
                  <a:pt x="48" y="448"/>
                </a:lnTo>
                <a:lnTo>
                  <a:pt x="48" y="432"/>
                </a:lnTo>
                <a:lnTo>
                  <a:pt x="72" y="408"/>
                </a:lnTo>
                <a:lnTo>
                  <a:pt x="80" y="400"/>
                </a:lnTo>
                <a:lnTo>
                  <a:pt x="80" y="392"/>
                </a:lnTo>
                <a:lnTo>
                  <a:pt x="120" y="344"/>
                </a:lnTo>
                <a:lnTo>
                  <a:pt x="120" y="336"/>
                </a:lnTo>
                <a:lnTo>
                  <a:pt x="120" y="328"/>
                </a:lnTo>
                <a:lnTo>
                  <a:pt x="112" y="320"/>
                </a:lnTo>
                <a:lnTo>
                  <a:pt x="96" y="296"/>
                </a:lnTo>
                <a:lnTo>
                  <a:pt x="96" y="288"/>
                </a:lnTo>
                <a:lnTo>
                  <a:pt x="104" y="280"/>
                </a:lnTo>
                <a:lnTo>
                  <a:pt x="104" y="272"/>
                </a:lnTo>
                <a:lnTo>
                  <a:pt x="96" y="256"/>
                </a:lnTo>
                <a:lnTo>
                  <a:pt x="104" y="248"/>
                </a:lnTo>
                <a:lnTo>
                  <a:pt x="152" y="0"/>
                </a:lnTo>
                <a:lnTo>
                  <a:pt x="216" y="16"/>
                </a:lnTo>
                <a:lnTo>
                  <a:pt x="200" y="112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4766183" y="2608263"/>
            <a:ext cx="1006475" cy="835025"/>
          </a:xfrm>
          <a:custGeom>
            <a:avLst/>
            <a:gdLst>
              <a:gd name="T0" fmla="*/ 2147483647 w 560"/>
              <a:gd name="T1" fmla="*/ 2147483647 h 464"/>
              <a:gd name="T2" fmla="*/ 2147483647 w 560"/>
              <a:gd name="T3" fmla="*/ 2147483647 h 464"/>
              <a:gd name="T4" fmla="*/ 0 w 560"/>
              <a:gd name="T5" fmla="*/ 2147483647 h 464"/>
              <a:gd name="T6" fmla="*/ 0 w 560"/>
              <a:gd name="T7" fmla="*/ 2147483647 h 464"/>
              <a:gd name="T8" fmla="*/ 2147483647 w 560"/>
              <a:gd name="T9" fmla="*/ 2147483647 h 464"/>
              <a:gd name="T10" fmla="*/ 2147483647 w 560"/>
              <a:gd name="T11" fmla="*/ 2147483647 h 464"/>
              <a:gd name="T12" fmla="*/ 2147483647 w 560"/>
              <a:gd name="T13" fmla="*/ 0 h 464"/>
              <a:gd name="T14" fmla="*/ 2147483647 w 560"/>
              <a:gd name="T15" fmla="*/ 0 h 464"/>
              <a:gd name="T16" fmla="*/ 2147483647 w 560"/>
              <a:gd name="T17" fmla="*/ 2147483647 h 464"/>
              <a:gd name="T18" fmla="*/ 2147483647 w 560"/>
              <a:gd name="T19" fmla="*/ 2147483647 h 464"/>
              <a:gd name="T20" fmla="*/ 2147483647 w 560"/>
              <a:gd name="T21" fmla="*/ 2147483647 h 464"/>
              <a:gd name="T22" fmla="*/ 2147483647 w 560"/>
              <a:gd name="T23" fmla="*/ 2147483647 h 464"/>
              <a:gd name="T24" fmla="*/ 2147483647 w 560"/>
              <a:gd name="T25" fmla="*/ 2147483647 h 464"/>
              <a:gd name="T26" fmla="*/ 2147483647 w 560"/>
              <a:gd name="T27" fmla="*/ 2147483647 h 464"/>
              <a:gd name="T28" fmla="*/ 2147483647 w 560"/>
              <a:gd name="T29" fmla="*/ 2147483647 h 464"/>
              <a:gd name="T30" fmla="*/ 2147483647 w 560"/>
              <a:gd name="T31" fmla="*/ 2147483647 h 464"/>
              <a:gd name="T32" fmla="*/ 2147483647 w 560"/>
              <a:gd name="T33" fmla="*/ 2147483647 h 464"/>
              <a:gd name="T34" fmla="*/ 2147483647 w 560"/>
              <a:gd name="T35" fmla="*/ 2147483647 h 464"/>
              <a:gd name="T36" fmla="*/ 2147483647 w 560"/>
              <a:gd name="T37" fmla="*/ 2147483647 h 464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560"/>
              <a:gd name="T58" fmla="*/ 0 h 464"/>
              <a:gd name="T59" fmla="*/ 560 w 560"/>
              <a:gd name="T60" fmla="*/ 464 h 464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560" h="464">
                <a:moveTo>
                  <a:pt x="144" y="424"/>
                </a:moveTo>
                <a:lnTo>
                  <a:pt x="32" y="408"/>
                </a:lnTo>
                <a:lnTo>
                  <a:pt x="0" y="400"/>
                </a:lnTo>
                <a:lnTo>
                  <a:pt x="16" y="304"/>
                </a:lnTo>
                <a:lnTo>
                  <a:pt x="56" y="56"/>
                </a:lnTo>
                <a:lnTo>
                  <a:pt x="64" y="0"/>
                </a:lnTo>
                <a:lnTo>
                  <a:pt x="144" y="16"/>
                </a:lnTo>
                <a:lnTo>
                  <a:pt x="344" y="40"/>
                </a:lnTo>
                <a:lnTo>
                  <a:pt x="560" y="64"/>
                </a:lnTo>
                <a:lnTo>
                  <a:pt x="544" y="264"/>
                </a:lnTo>
                <a:lnTo>
                  <a:pt x="520" y="464"/>
                </a:lnTo>
                <a:lnTo>
                  <a:pt x="480" y="464"/>
                </a:lnTo>
                <a:lnTo>
                  <a:pt x="344" y="448"/>
                </a:lnTo>
                <a:lnTo>
                  <a:pt x="160" y="424"/>
                </a:lnTo>
                <a:lnTo>
                  <a:pt x="144" y="424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4791583" y="4103688"/>
            <a:ext cx="1009650" cy="1052512"/>
          </a:xfrm>
          <a:custGeom>
            <a:avLst/>
            <a:gdLst>
              <a:gd name="T0" fmla="*/ 2147483647 w 560"/>
              <a:gd name="T1" fmla="*/ 2147483647 h 584"/>
              <a:gd name="T2" fmla="*/ 2147483647 w 560"/>
              <a:gd name="T3" fmla="*/ 2147483647 h 584"/>
              <a:gd name="T4" fmla="*/ 2147483647 w 560"/>
              <a:gd name="T5" fmla="*/ 2147483647 h 584"/>
              <a:gd name="T6" fmla="*/ 2147483647 w 560"/>
              <a:gd name="T7" fmla="*/ 2147483647 h 584"/>
              <a:gd name="T8" fmla="*/ 2147483647 w 560"/>
              <a:gd name="T9" fmla="*/ 2147483647 h 584"/>
              <a:gd name="T10" fmla="*/ 2147483647 w 560"/>
              <a:gd name="T11" fmla="*/ 2147483647 h 584"/>
              <a:gd name="T12" fmla="*/ 2147483647 w 560"/>
              <a:gd name="T13" fmla="*/ 2147483647 h 584"/>
              <a:gd name="T14" fmla="*/ 2147483647 w 560"/>
              <a:gd name="T15" fmla="*/ 2147483647 h 584"/>
              <a:gd name="T16" fmla="*/ 2147483647 w 560"/>
              <a:gd name="T17" fmla="*/ 2147483647 h 584"/>
              <a:gd name="T18" fmla="*/ 2147483647 w 560"/>
              <a:gd name="T19" fmla="*/ 2147483647 h 584"/>
              <a:gd name="T20" fmla="*/ 2147483647 w 560"/>
              <a:gd name="T21" fmla="*/ 2147483647 h 584"/>
              <a:gd name="T22" fmla="*/ 2147483647 w 560"/>
              <a:gd name="T23" fmla="*/ 2147483647 h 584"/>
              <a:gd name="T24" fmla="*/ 2147483647 w 560"/>
              <a:gd name="T25" fmla="*/ 2147483647 h 584"/>
              <a:gd name="T26" fmla="*/ 2147483647 w 560"/>
              <a:gd name="T27" fmla="*/ 2147483647 h 584"/>
              <a:gd name="T28" fmla="*/ 2147483647 w 560"/>
              <a:gd name="T29" fmla="*/ 2147483647 h 584"/>
              <a:gd name="T30" fmla="*/ 2147483647 w 560"/>
              <a:gd name="T31" fmla="*/ 2147483647 h 584"/>
              <a:gd name="T32" fmla="*/ 2147483647 w 560"/>
              <a:gd name="T33" fmla="*/ 0 h 584"/>
              <a:gd name="T34" fmla="*/ 2147483647 w 560"/>
              <a:gd name="T35" fmla="*/ 0 h 584"/>
              <a:gd name="T36" fmla="*/ 0 w 560"/>
              <a:gd name="T37" fmla="*/ 2147483647 h 584"/>
              <a:gd name="T38" fmla="*/ 0 w 560"/>
              <a:gd name="T39" fmla="*/ 2147483647 h 584"/>
              <a:gd name="T40" fmla="*/ 2147483647 w 560"/>
              <a:gd name="T41" fmla="*/ 2147483647 h 584"/>
              <a:gd name="T42" fmla="*/ 2147483647 w 560"/>
              <a:gd name="T43" fmla="*/ 2147483647 h 584"/>
              <a:gd name="T44" fmla="*/ 2147483647 w 560"/>
              <a:gd name="T45" fmla="*/ 2147483647 h 58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60"/>
              <a:gd name="T70" fmla="*/ 0 h 584"/>
              <a:gd name="T71" fmla="*/ 560 w 560"/>
              <a:gd name="T72" fmla="*/ 584 h 58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60" h="584">
                <a:moveTo>
                  <a:pt x="80" y="536"/>
                </a:moveTo>
                <a:lnTo>
                  <a:pt x="80" y="536"/>
                </a:lnTo>
                <a:lnTo>
                  <a:pt x="216" y="552"/>
                </a:lnTo>
                <a:lnTo>
                  <a:pt x="216" y="544"/>
                </a:lnTo>
                <a:lnTo>
                  <a:pt x="216" y="528"/>
                </a:lnTo>
                <a:lnTo>
                  <a:pt x="520" y="560"/>
                </a:lnTo>
                <a:lnTo>
                  <a:pt x="552" y="96"/>
                </a:lnTo>
                <a:lnTo>
                  <a:pt x="560" y="48"/>
                </a:lnTo>
                <a:lnTo>
                  <a:pt x="512" y="48"/>
                </a:lnTo>
                <a:lnTo>
                  <a:pt x="328" y="32"/>
                </a:lnTo>
                <a:lnTo>
                  <a:pt x="128" y="8"/>
                </a:lnTo>
                <a:lnTo>
                  <a:pt x="80" y="0"/>
                </a:lnTo>
                <a:lnTo>
                  <a:pt x="0" y="568"/>
                </a:lnTo>
                <a:lnTo>
                  <a:pt x="72" y="584"/>
                </a:lnTo>
                <a:lnTo>
                  <a:pt x="80" y="536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4361370" y="1785938"/>
            <a:ext cx="1468438" cy="936625"/>
          </a:xfrm>
          <a:custGeom>
            <a:avLst/>
            <a:gdLst>
              <a:gd name="T0" fmla="*/ 2147483647 w 816"/>
              <a:gd name="T1" fmla="*/ 2147483647 h 520"/>
              <a:gd name="T2" fmla="*/ 2147483647 w 816"/>
              <a:gd name="T3" fmla="*/ 2147483647 h 520"/>
              <a:gd name="T4" fmla="*/ 2147483647 w 816"/>
              <a:gd name="T5" fmla="*/ 2147483647 h 520"/>
              <a:gd name="T6" fmla="*/ 2147483647 w 816"/>
              <a:gd name="T7" fmla="*/ 2147483647 h 520"/>
              <a:gd name="T8" fmla="*/ 2147483647 w 816"/>
              <a:gd name="T9" fmla="*/ 0 h 520"/>
              <a:gd name="T10" fmla="*/ 0 w 816"/>
              <a:gd name="T11" fmla="*/ 2147483647 h 520"/>
              <a:gd name="T12" fmla="*/ 2147483647 w 816"/>
              <a:gd name="T13" fmla="*/ 2147483647 h 520"/>
              <a:gd name="T14" fmla="*/ 2147483647 w 816"/>
              <a:gd name="T15" fmla="*/ 2147483647 h 520"/>
              <a:gd name="T16" fmla="*/ 2147483647 w 816"/>
              <a:gd name="T17" fmla="*/ 2147483647 h 520"/>
              <a:gd name="T18" fmla="*/ 2147483647 w 816"/>
              <a:gd name="T19" fmla="*/ 2147483647 h 520"/>
              <a:gd name="T20" fmla="*/ 2147483647 w 816"/>
              <a:gd name="T21" fmla="*/ 2147483647 h 520"/>
              <a:gd name="T22" fmla="*/ 2147483647 w 816"/>
              <a:gd name="T23" fmla="*/ 2147483647 h 520"/>
              <a:gd name="T24" fmla="*/ 2147483647 w 816"/>
              <a:gd name="T25" fmla="*/ 2147483647 h 520"/>
              <a:gd name="T26" fmla="*/ 2147483647 w 816"/>
              <a:gd name="T27" fmla="*/ 2147483647 h 520"/>
              <a:gd name="T28" fmla="*/ 2147483647 w 816"/>
              <a:gd name="T29" fmla="*/ 2147483647 h 520"/>
              <a:gd name="T30" fmla="*/ 2147483647 w 816"/>
              <a:gd name="T31" fmla="*/ 2147483647 h 520"/>
              <a:gd name="T32" fmla="*/ 2147483647 w 816"/>
              <a:gd name="T33" fmla="*/ 2147483647 h 520"/>
              <a:gd name="T34" fmla="*/ 2147483647 w 816"/>
              <a:gd name="T35" fmla="*/ 2147483647 h 520"/>
              <a:gd name="T36" fmla="*/ 2147483647 w 816"/>
              <a:gd name="T37" fmla="*/ 2147483647 h 520"/>
              <a:gd name="T38" fmla="*/ 2147483647 w 816"/>
              <a:gd name="T39" fmla="*/ 2147483647 h 520"/>
              <a:gd name="T40" fmla="*/ 2147483647 w 816"/>
              <a:gd name="T41" fmla="*/ 2147483647 h 520"/>
              <a:gd name="T42" fmla="*/ 2147483647 w 816"/>
              <a:gd name="T43" fmla="*/ 2147483647 h 520"/>
              <a:gd name="T44" fmla="*/ 2147483647 w 816"/>
              <a:gd name="T45" fmla="*/ 2147483647 h 520"/>
              <a:gd name="T46" fmla="*/ 2147483647 w 816"/>
              <a:gd name="T47" fmla="*/ 2147483647 h 520"/>
              <a:gd name="T48" fmla="*/ 2147483647 w 816"/>
              <a:gd name="T49" fmla="*/ 2147483647 h 520"/>
              <a:gd name="T50" fmla="*/ 2147483647 w 816"/>
              <a:gd name="T51" fmla="*/ 2147483647 h 520"/>
              <a:gd name="T52" fmla="*/ 2147483647 w 816"/>
              <a:gd name="T53" fmla="*/ 2147483647 h 520"/>
              <a:gd name="T54" fmla="*/ 2147483647 w 816"/>
              <a:gd name="T55" fmla="*/ 2147483647 h 520"/>
              <a:gd name="T56" fmla="*/ 2147483647 w 816"/>
              <a:gd name="T57" fmla="*/ 2147483647 h 520"/>
              <a:gd name="T58" fmla="*/ 2147483647 w 816"/>
              <a:gd name="T59" fmla="*/ 2147483647 h 520"/>
              <a:gd name="T60" fmla="*/ 2147483647 w 816"/>
              <a:gd name="T61" fmla="*/ 2147483647 h 520"/>
              <a:gd name="T62" fmla="*/ 2147483647 w 816"/>
              <a:gd name="T63" fmla="*/ 2147483647 h 520"/>
              <a:gd name="T64" fmla="*/ 2147483647 w 816"/>
              <a:gd name="T65" fmla="*/ 2147483647 h 520"/>
              <a:gd name="T66" fmla="*/ 2147483647 w 816"/>
              <a:gd name="T67" fmla="*/ 2147483647 h 520"/>
              <a:gd name="T68" fmla="*/ 2147483647 w 816"/>
              <a:gd name="T69" fmla="*/ 2147483647 h 520"/>
              <a:gd name="T70" fmla="*/ 2147483647 w 816"/>
              <a:gd name="T71" fmla="*/ 2147483647 h 520"/>
              <a:gd name="T72" fmla="*/ 2147483647 w 816"/>
              <a:gd name="T73" fmla="*/ 2147483647 h 520"/>
              <a:gd name="T74" fmla="*/ 2147483647 w 816"/>
              <a:gd name="T75" fmla="*/ 2147483647 h 520"/>
              <a:gd name="T76" fmla="*/ 2147483647 w 816"/>
              <a:gd name="T77" fmla="*/ 2147483647 h 520"/>
              <a:gd name="T78" fmla="*/ 2147483647 w 816"/>
              <a:gd name="T79" fmla="*/ 2147483647 h 520"/>
              <a:gd name="T80" fmla="*/ 2147483647 w 816"/>
              <a:gd name="T81" fmla="*/ 2147483647 h 520"/>
              <a:gd name="T82" fmla="*/ 2147483647 w 816"/>
              <a:gd name="T83" fmla="*/ 2147483647 h 520"/>
              <a:gd name="T84" fmla="*/ 2147483647 w 816"/>
              <a:gd name="T85" fmla="*/ 2147483647 h 520"/>
              <a:gd name="T86" fmla="*/ 2147483647 w 816"/>
              <a:gd name="T87" fmla="*/ 2147483647 h 520"/>
              <a:gd name="T88" fmla="*/ 2147483647 w 816"/>
              <a:gd name="T89" fmla="*/ 2147483647 h 520"/>
              <a:gd name="T90" fmla="*/ 2147483647 w 816"/>
              <a:gd name="T91" fmla="*/ 2147483647 h 520"/>
              <a:gd name="T92" fmla="*/ 2147483647 w 816"/>
              <a:gd name="T93" fmla="*/ 2147483647 h 520"/>
              <a:gd name="T94" fmla="*/ 2147483647 w 816"/>
              <a:gd name="T95" fmla="*/ 2147483647 h 520"/>
              <a:gd name="T96" fmla="*/ 2147483647 w 816"/>
              <a:gd name="T97" fmla="*/ 2147483647 h 520"/>
              <a:gd name="T98" fmla="*/ 2147483647 w 816"/>
              <a:gd name="T99" fmla="*/ 2147483647 h 520"/>
              <a:gd name="T100" fmla="*/ 2147483647 w 816"/>
              <a:gd name="T101" fmla="*/ 2147483647 h 520"/>
              <a:gd name="T102" fmla="*/ 2147483647 w 816"/>
              <a:gd name="T103" fmla="*/ 2147483647 h 520"/>
              <a:gd name="T104" fmla="*/ 2147483647 w 816"/>
              <a:gd name="T105" fmla="*/ 2147483647 h 520"/>
              <a:gd name="T106" fmla="*/ 2147483647 w 816"/>
              <a:gd name="T107" fmla="*/ 2147483647 h 520"/>
              <a:gd name="T108" fmla="*/ 2147483647 w 816"/>
              <a:gd name="T109" fmla="*/ 2147483647 h 520"/>
              <a:gd name="T110" fmla="*/ 2147483647 w 816"/>
              <a:gd name="T111" fmla="*/ 2147483647 h 520"/>
              <a:gd name="T112" fmla="*/ 2147483647 w 816"/>
              <a:gd name="T113" fmla="*/ 2147483647 h 520"/>
              <a:gd name="T114" fmla="*/ 2147483647 w 816"/>
              <a:gd name="T115" fmla="*/ 2147483647 h 520"/>
              <a:gd name="T116" fmla="*/ 2147483647 w 816"/>
              <a:gd name="T117" fmla="*/ 2147483647 h 520"/>
              <a:gd name="T118" fmla="*/ 2147483647 w 816"/>
              <a:gd name="T119" fmla="*/ 2147483647 h 520"/>
              <a:gd name="T120" fmla="*/ 2147483647 w 816"/>
              <a:gd name="T121" fmla="*/ 2147483647 h 52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816"/>
              <a:gd name="T184" fmla="*/ 0 h 520"/>
              <a:gd name="T185" fmla="*/ 816 w 816"/>
              <a:gd name="T186" fmla="*/ 520 h 520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816" h="520">
                <a:moveTo>
                  <a:pt x="368" y="472"/>
                </a:moveTo>
                <a:lnTo>
                  <a:pt x="568" y="496"/>
                </a:lnTo>
                <a:lnTo>
                  <a:pt x="784" y="520"/>
                </a:lnTo>
                <a:lnTo>
                  <a:pt x="816" y="112"/>
                </a:lnTo>
                <a:lnTo>
                  <a:pt x="696" y="112"/>
                </a:lnTo>
                <a:lnTo>
                  <a:pt x="328" y="56"/>
                </a:lnTo>
                <a:lnTo>
                  <a:pt x="88" y="16"/>
                </a:lnTo>
                <a:lnTo>
                  <a:pt x="16" y="0"/>
                </a:lnTo>
                <a:lnTo>
                  <a:pt x="0" y="96"/>
                </a:lnTo>
                <a:lnTo>
                  <a:pt x="8" y="112"/>
                </a:lnTo>
                <a:lnTo>
                  <a:pt x="16" y="136"/>
                </a:lnTo>
                <a:lnTo>
                  <a:pt x="16" y="144"/>
                </a:lnTo>
                <a:lnTo>
                  <a:pt x="8" y="144"/>
                </a:lnTo>
                <a:lnTo>
                  <a:pt x="16" y="152"/>
                </a:lnTo>
                <a:lnTo>
                  <a:pt x="8" y="152"/>
                </a:lnTo>
                <a:lnTo>
                  <a:pt x="8" y="160"/>
                </a:lnTo>
                <a:lnTo>
                  <a:pt x="24" y="168"/>
                </a:lnTo>
                <a:lnTo>
                  <a:pt x="24" y="176"/>
                </a:lnTo>
                <a:lnTo>
                  <a:pt x="40" y="176"/>
                </a:lnTo>
                <a:lnTo>
                  <a:pt x="48" y="216"/>
                </a:lnTo>
                <a:lnTo>
                  <a:pt x="48" y="232"/>
                </a:lnTo>
                <a:lnTo>
                  <a:pt x="56" y="232"/>
                </a:lnTo>
                <a:lnTo>
                  <a:pt x="56" y="240"/>
                </a:lnTo>
                <a:lnTo>
                  <a:pt x="64" y="240"/>
                </a:lnTo>
                <a:lnTo>
                  <a:pt x="72" y="248"/>
                </a:lnTo>
                <a:lnTo>
                  <a:pt x="88" y="248"/>
                </a:lnTo>
                <a:lnTo>
                  <a:pt x="88" y="256"/>
                </a:lnTo>
                <a:lnTo>
                  <a:pt x="80" y="272"/>
                </a:lnTo>
                <a:lnTo>
                  <a:pt x="80" y="280"/>
                </a:lnTo>
                <a:lnTo>
                  <a:pt x="72" y="288"/>
                </a:lnTo>
                <a:lnTo>
                  <a:pt x="72" y="296"/>
                </a:lnTo>
                <a:lnTo>
                  <a:pt x="72" y="304"/>
                </a:lnTo>
                <a:lnTo>
                  <a:pt x="64" y="312"/>
                </a:lnTo>
                <a:lnTo>
                  <a:pt x="72" y="320"/>
                </a:lnTo>
                <a:lnTo>
                  <a:pt x="64" y="328"/>
                </a:lnTo>
                <a:lnTo>
                  <a:pt x="56" y="328"/>
                </a:lnTo>
                <a:lnTo>
                  <a:pt x="56" y="344"/>
                </a:lnTo>
                <a:lnTo>
                  <a:pt x="56" y="352"/>
                </a:lnTo>
                <a:lnTo>
                  <a:pt x="56" y="360"/>
                </a:lnTo>
                <a:lnTo>
                  <a:pt x="64" y="360"/>
                </a:lnTo>
                <a:lnTo>
                  <a:pt x="64" y="368"/>
                </a:lnTo>
                <a:lnTo>
                  <a:pt x="80" y="368"/>
                </a:lnTo>
                <a:lnTo>
                  <a:pt x="96" y="352"/>
                </a:lnTo>
                <a:lnTo>
                  <a:pt x="104" y="352"/>
                </a:lnTo>
                <a:lnTo>
                  <a:pt x="104" y="368"/>
                </a:lnTo>
                <a:lnTo>
                  <a:pt x="104" y="376"/>
                </a:lnTo>
                <a:lnTo>
                  <a:pt x="104" y="392"/>
                </a:lnTo>
                <a:lnTo>
                  <a:pt x="112" y="408"/>
                </a:lnTo>
                <a:lnTo>
                  <a:pt x="120" y="424"/>
                </a:lnTo>
                <a:lnTo>
                  <a:pt x="120" y="432"/>
                </a:lnTo>
                <a:lnTo>
                  <a:pt x="112" y="432"/>
                </a:lnTo>
                <a:lnTo>
                  <a:pt x="112" y="440"/>
                </a:lnTo>
                <a:lnTo>
                  <a:pt x="120" y="448"/>
                </a:lnTo>
                <a:lnTo>
                  <a:pt x="128" y="448"/>
                </a:lnTo>
                <a:lnTo>
                  <a:pt x="136" y="464"/>
                </a:lnTo>
                <a:lnTo>
                  <a:pt x="136" y="472"/>
                </a:lnTo>
                <a:lnTo>
                  <a:pt x="144" y="496"/>
                </a:lnTo>
                <a:lnTo>
                  <a:pt x="144" y="504"/>
                </a:lnTo>
                <a:lnTo>
                  <a:pt x="152" y="504"/>
                </a:lnTo>
                <a:lnTo>
                  <a:pt x="152" y="496"/>
                </a:lnTo>
                <a:lnTo>
                  <a:pt x="160" y="488"/>
                </a:lnTo>
                <a:lnTo>
                  <a:pt x="168" y="488"/>
                </a:lnTo>
                <a:lnTo>
                  <a:pt x="176" y="496"/>
                </a:lnTo>
                <a:lnTo>
                  <a:pt x="184" y="496"/>
                </a:lnTo>
                <a:lnTo>
                  <a:pt x="192" y="488"/>
                </a:lnTo>
                <a:lnTo>
                  <a:pt x="200" y="488"/>
                </a:lnTo>
                <a:lnTo>
                  <a:pt x="200" y="496"/>
                </a:lnTo>
                <a:lnTo>
                  <a:pt x="208" y="496"/>
                </a:lnTo>
                <a:lnTo>
                  <a:pt x="224" y="488"/>
                </a:lnTo>
                <a:lnTo>
                  <a:pt x="232" y="496"/>
                </a:lnTo>
                <a:lnTo>
                  <a:pt x="240" y="496"/>
                </a:lnTo>
                <a:lnTo>
                  <a:pt x="248" y="496"/>
                </a:lnTo>
                <a:lnTo>
                  <a:pt x="256" y="480"/>
                </a:lnTo>
                <a:lnTo>
                  <a:pt x="264" y="480"/>
                </a:lnTo>
                <a:lnTo>
                  <a:pt x="272" y="496"/>
                </a:lnTo>
                <a:lnTo>
                  <a:pt x="280" y="512"/>
                </a:lnTo>
                <a:lnTo>
                  <a:pt x="288" y="456"/>
                </a:lnTo>
                <a:lnTo>
                  <a:pt x="368" y="472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4937633" y="3371850"/>
            <a:ext cx="1050925" cy="833438"/>
          </a:xfrm>
          <a:custGeom>
            <a:avLst/>
            <a:gdLst>
              <a:gd name="T0" fmla="*/ 2147483647 w 584"/>
              <a:gd name="T1" fmla="*/ 2147483647 h 464"/>
              <a:gd name="T2" fmla="*/ 2147483647 w 584"/>
              <a:gd name="T3" fmla="*/ 2147483647 h 464"/>
              <a:gd name="T4" fmla="*/ 2147483647 w 584"/>
              <a:gd name="T5" fmla="*/ 2147483647 h 464"/>
              <a:gd name="T6" fmla="*/ 0 w 584"/>
              <a:gd name="T7" fmla="*/ 2147483647 h 464"/>
              <a:gd name="T8" fmla="*/ 0 w 584"/>
              <a:gd name="T9" fmla="*/ 2147483647 h 464"/>
              <a:gd name="T10" fmla="*/ 2147483647 w 584"/>
              <a:gd name="T11" fmla="*/ 0 h 464"/>
              <a:gd name="T12" fmla="*/ 2147483647 w 584"/>
              <a:gd name="T13" fmla="*/ 0 h 464"/>
              <a:gd name="T14" fmla="*/ 2147483647 w 584"/>
              <a:gd name="T15" fmla="*/ 2147483647 h 464"/>
              <a:gd name="T16" fmla="*/ 2147483647 w 584"/>
              <a:gd name="T17" fmla="*/ 2147483647 h 464"/>
              <a:gd name="T18" fmla="*/ 2147483647 w 584"/>
              <a:gd name="T19" fmla="*/ 2147483647 h 464"/>
              <a:gd name="T20" fmla="*/ 2147483647 w 584"/>
              <a:gd name="T21" fmla="*/ 2147483647 h 464"/>
              <a:gd name="T22" fmla="*/ 2147483647 w 584"/>
              <a:gd name="T23" fmla="*/ 2147483647 h 464"/>
              <a:gd name="T24" fmla="*/ 2147483647 w 584"/>
              <a:gd name="T25" fmla="*/ 2147483647 h 464"/>
              <a:gd name="T26" fmla="*/ 2147483647 w 584"/>
              <a:gd name="T27" fmla="*/ 2147483647 h 464"/>
              <a:gd name="T28" fmla="*/ 2147483647 w 584"/>
              <a:gd name="T29" fmla="*/ 2147483647 h 464"/>
              <a:gd name="T30" fmla="*/ 2147483647 w 584"/>
              <a:gd name="T31" fmla="*/ 2147483647 h 464"/>
              <a:gd name="T32" fmla="*/ 2147483647 w 584"/>
              <a:gd name="T33" fmla="*/ 2147483647 h 464"/>
              <a:gd name="T34" fmla="*/ 2147483647 w 584"/>
              <a:gd name="T35" fmla="*/ 2147483647 h 464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584"/>
              <a:gd name="T55" fmla="*/ 0 h 464"/>
              <a:gd name="T56" fmla="*/ 584 w 584"/>
              <a:gd name="T57" fmla="*/ 464 h 464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584" h="464">
                <a:moveTo>
                  <a:pt x="432" y="456"/>
                </a:moveTo>
                <a:lnTo>
                  <a:pt x="248" y="440"/>
                </a:lnTo>
                <a:lnTo>
                  <a:pt x="48" y="416"/>
                </a:lnTo>
                <a:lnTo>
                  <a:pt x="0" y="408"/>
                </a:lnTo>
                <a:lnTo>
                  <a:pt x="56" y="0"/>
                </a:lnTo>
                <a:lnTo>
                  <a:pt x="248" y="24"/>
                </a:lnTo>
                <a:lnTo>
                  <a:pt x="384" y="40"/>
                </a:lnTo>
                <a:lnTo>
                  <a:pt x="424" y="40"/>
                </a:lnTo>
                <a:lnTo>
                  <a:pt x="584" y="56"/>
                </a:lnTo>
                <a:lnTo>
                  <a:pt x="576" y="152"/>
                </a:lnTo>
                <a:lnTo>
                  <a:pt x="552" y="464"/>
                </a:lnTo>
                <a:lnTo>
                  <a:pt x="480" y="456"/>
                </a:lnTo>
                <a:lnTo>
                  <a:pt x="432" y="456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5" name="Freeform 15"/>
          <p:cNvSpPr>
            <a:spLocks/>
          </p:cNvSpPr>
          <p:nvPr/>
        </p:nvSpPr>
        <p:spPr bwMode="auto">
          <a:xfrm>
            <a:off x="5786945" y="1989138"/>
            <a:ext cx="952500" cy="604837"/>
          </a:xfrm>
          <a:custGeom>
            <a:avLst/>
            <a:gdLst>
              <a:gd name="T0" fmla="*/ 0 w 529"/>
              <a:gd name="T1" fmla="*/ 2147483647 h 336"/>
              <a:gd name="T2" fmla="*/ 0 w 529"/>
              <a:gd name="T3" fmla="*/ 2147483647 h 336"/>
              <a:gd name="T4" fmla="*/ 0 w 529"/>
              <a:gd name="T5" fmla="*/ 2147483647 h 336"/>
              <a:gd name="T6" fmla="*/ 2147483647 w 529"/>
              <a:gd name="T7" fmla="*/ 2147483647 h 336"/>
              <a:gd name="T8" fmla="*/ 2147483647 w 529"/>
              <a:gd name="T9" fmla="*/ 0 h 336"/>
              <a:gd name="T10" fmla="*/ 2147483647 w 529"/>
              <a:gd name="T11" fmla="*/ 2147483647 h 336"/>
              <a:gd name="T12" fmla="*/ 2147483647 w 529"/>
              <a:gd name="T13" fmla="*/ 2147483647 h 336"/>
              <a:gd name="T14" fmla="*/ 2147483647 w 529"/>
              <a:gd name="T15" fmla="*/ 2147483647 h 336"/>
              <a:gd name="T16" fmla="*/ 2147483647 w 529"/>
              <a:gd name="T17" fmla="*/ 2147483647 h 336"/>
              <a:gd name="T18" fmla="*/ 2147483647 w 529"/>
              <a:gd name="T19" fmla="*/ 2147483647 h 336"/>
              <a:gd name="T20" fmla="*/ 2147483647 w 529"/>
              <a:gd name="T21" fmla="*/ 2147483647 h 336"/>
              <a:gd name="T22" fmla="*/ 2147483647 w 529"/>
              <a:gd name="T23" fmla="*/ 2147483647 h 336"/>
              <a:gd name="T24" fmla="*/ 2147483647 w 529"/>
              <a:gd name="T25" fmla="*/ 2147483647 h 336"/>
              <a:gd name="T26" fmla="*/ 2147483647 w 529"/>
              <a:gd name="T27" fmla="*/ 2147483647 h 336"/>
              <a:gd name="T28" fmla="*/ 2147483647 w 529"/>
              <a:gd name="T29" fmla="*/ 2147483647 h 336"/>
              <a:gd name="T30" fmla="*/ 2147483647 w 529"/>
              <a:gd name="T31" fmla="*/ 2147483647 h 336"/>
              <a:gd name="T32" fmla="*/ 2147483647 w 529"/>
              <a:gd name="T33" fmla="*/ 2147483647 h 336"/>
              <a:gd name="T34" fmla="*/ 2147483647 w 529"/>
              <a:gd name="T35" fmla="*/ 2147483647 h 336"/>
              <a:gd name="T36" fmla="*/ 2147483647 w 529"/>
              <a:gd name="T37" fmla="*/ 2147483647 h 336"/>
              <a:gd name="T38" fmla="*/ 2147483647 w 529"/>
              <a:gd name="T39" fmla="*/ 2147483647 h 336"/>
              <a:gd name="T40" fmla="*/ 2147483647 w 529"/>
              <a:gd name="T41" fmla="*/ 2147483647 h 336"/>
              <a:gd name="T42" fmla="*/ 2147483647 w 529"/>
              <a:gd name="T43" fmla="*/ 2147483647 h 336"/>
              <a:gd name="T44" fmla="*/ 2147483647 w 529"/>
              <a:gd name="T45" fmla="*/ 2147483647 h 336"/>
              <a:gd name="T46" fmla="*/ 2147483647 w 529"/>
              <a:gd name="T47" fmla="*/ 2147483647 h 336"/>
              <a:gd name="T48" fmla="*/ 2147483647 w 529"/>
              <a:gd name="T49" fmla="*/ 2147483647 h 336"/>
              <a:gd name="T50" fmla="*/ 2147483647 w 529"/>
              <a:gd name="T51" fmla="*/ 2147483647 h 336"/>
              <a:gd name="T52" fmla="*/ 2147483647 w 529"/>
              <a:gd name="T53" fmla="*/ 2147483647 h 336"/>
              <a:gd name="T54" fmla="*/ 2147483647 w 529"/>
              <a:gd name="T55" fmla="*/ 2147483647 h 336"/>
              <a:gd name="T56" fmla="*/ 2147483647 w 529"/>
              <a:gd name="T57" fmla="*/ 2147483647 h 336"/>
              <a:gd name="T58" fmla="*/ 2147483647 w 529"/>
              <a:gd name="T59" fmla="*/ 2147483647 h 336"/>
              <a:gd name="T60" fmla="*/ 2147483647 w 529"/>
              <a:gd name="T61" fmla="*/ 2147483647 h 336"/>
              <a:gd name="T62" fmla="*/ 2147483647 w 529"/>
              <a:gd name="T63" fmla="*/ 2147483647 h 336"/>
              <a:gd name="T64" fmla="*/ 2147483647 w 529"/>
              <a:gd name="T65" fmla="*/ 2147483647 h 336"/>
              <a:gd name="T66" fmla="*/ 2147483647 w 529"/>
              <a:gd name="T67" fmla="*/ 2147483647 h 336"/>
              <a:gd name="T68" fmla="*/ 2147483647 w 529"/>
              <a:gd name="T69" fmla="*/ 2147483647 h 336"/>
              <a:gd name="T70" fmla="*/ 2147483647 w 529"/>
              <a:gd name="T71" fmla="*/ 2147483647 h 336"/>
              <a:gd name="T72" fmla="*/ 2147483647 w 529"/>
              <a:gd name="T73" fmla="*/ 2147483647 h 336"/>
              <a:gd name="T74" fmla="*/ 2147483647 w 529"/>
              <a:gd name="T75" fmla="*/ 2147483647 h 336"/>
              <a:gd name="T76" fmla="*/ 0 w 529"/>
              <a:gd name="T77" fmla="*/ 2147483647 h 3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529"/>
              <a:gd name="T118" fmla="*/ 0 h 336"/>
              <a:gd name="T119" fmla="*/ 529 w 529"/>
              <a:gd name="T120" fmla="*/ 336 h 3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529" h="336">
                <a:moveTo>
                  <a:pt x="0" y="312"/>
                </a:moveTo>
                <a:lnTo>
                  <a:pt x="0" y="304"/>
                </a:lnTo>
                <a:lnTo>
                  <a:pt x="0" y="288"/>
                </a:lnTo>
                <a:lnTo>
                  <a:pt x="16" y="96"/>
                </a:lnTo>
                <a:lnTo>
                  <a:pt x="24" y="0"/>
                </a:lnTo>
                <a:lnTo>
                  <a:pt x="24" y="8"/>
                </a:lnTo>
                <a:lnTo>
                  <a:pt x="32" y="8"/>
                </a:lnTo>
                <a:lnTo>
                  <a:pt x="280" y="16"/>
                </a:lnTo>
                <a:lnTo>
                  <a:pt x="441" y="24"/>
                </a:lnTo>
                <a:lnTo>
                  <a:pt x="473" y="24"/>
                </a:lnTo>
                <a:lnTo>
                  <a:pt x="481" y="24"/>
                </a:lnTo>
                <a:lnTo>
                  <a:pt x="489" y="56"/>
                </a:lnTo>
                <a:lnTo>
                  <a:pt x="489" y="72"/>
                </a:lnTo>
                <a:lnTo>
                  <a:pt x="489" y="112"/>
                </a:lnTo>
                <a:lnTo>
                  <a:pt x="489" y="136"/>
                </a:lnTo>
                <a:lnTo>
                  <a:pt x="497" y="144"/>
                </a:lnTo>
                <a:lnTo>
                  <a:pt x="505" y="152"/>
                </a:lnTo>
                <a:lnTo>
                  <a:pt x="505" y="184"/>
                </a:lnTo>
                <a:lnTo>
                  <a:pt x="505" y="200"/>
                </a:lnTo>
                <a:lnTo>
                  <a:pt x="505" y="216"/>
                </a:lnTo>
                <a:lnTo>
                  <a:pt x="505" y="224"/>
                </a:lnTo>
                <a:lnTo>
                  <a:pt x="513" y="240"/>
                </a:lnTo>
                <a:lnTo>
                  <a:pt x="513" y="256"/>
                </a:lnTo>
                <a:lnTo>
                  <a:pt x="513" y="280"/>
                </a:lnTo>
                <a:lnTo>
                  <a:pt x="521" y="288"/>
                </a:lnTo>
                <a:lnTo>
                  <a:pt x="529" y="304"/>
                </a:lnTo>
                <a:lnTo>
                  <a:pt x="529" y="328"/>
                </a:lnTo>
                <a:lnTo>
                  <a:pt x="529" y="336"/>
                </a:lnTo>
                <a:lnTo>
                  <a:pt x="505" y="336"/>
                </a:lnTo>
                <a:lnTo>
                  <a:pt x="296" y="328"/>
                </a:lnTo>
                <a:lnTo>
                  <a:pt x="16" y="312"/>
                </a:lnTo>
                <a:lnTo>
                  <a:pt x="0" y="312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6" name="Freeform 16"/>
          <p:cNvSpPr>
            <a:spLocks/>
          </p:cNvSpPr>
          <p:nvPr/>
        </p:nvSpPr>
        <p:spPr bwMode="auto">
          <a:xfrm>
            <a:off x="5744083" y="2549525"/>
            <a:ext cx="1009650" cy="692150"/>
          </a:xfrm>
          <a:custGeom>
            <a:avLst/>
            <a:gdLst>
              <a:gd name="T0" fmla="*/ 2147483647 w 561"/>
              <a:gd name="T1" fmla="*/ 2147483647 h 384"/>
              <a:gd name="T2" fmla="*/ 2147483647 w 561"/>
              <a:gd name="T3" fmla="*/ 2147483647 h 384"/>
              <a:gd name="T4" fmla="*/ 2147483647 w 561"/>
              <a:gd name="T5" fmla="*/ 2147483647 h 384"/>
              <a:gd name="T6" fmla="*/ 2147483647 w 561"/>
              <a:gd name="T7" fmla="*/ 2147483647 h 384"/>
              <a:gd name="T8" fmla="*/ 2147483647 w 561"/>
              <a:gd name="T9" fmla="*/ 2147483647 h 384"/>
              <a:gd name="T10" fmla="*/ 2147483647 w 561"/>
              <a:gd name="T11" fmla="*/ 2147483647 h 384"/>
              <a:gd name="T12" fmla="*/ 2147483647 w 561"/>
              <a:gd name="T13" fmla="*/ 2147483647 h 384"/>
              <a:gd name="T14" fmla="*/ 2147483647 w 561"/>
              <a:gd name="T15" fmla="*/ 2147483647 h 384"/>
              <a:gd name="T16" fmla="*/ 2147483647 w 561"/>
              <a:gd name="T17" fmla="*/ 2147483647 h 384"/>
              <a:gd name="T18" fmla="*/ 2147483647 w 561"/>
              <a:gd name="T19" fmla="*/ 2147483647 h 384"/>
              <a:gd name="T20" fmla="*/ 2147483647 w 561"/>
              <a:gd name="T21" fmla="*/ 2147483647 h 384"/>
              <a:gd name="T22" fmla="*/ 2147483647 w 561"/>
              <a:gd name="T23" fmla="*/ 2147483647 h 384"/>
              <a:gd name="T24" fmla="*/ 2147483647 w 561"/>
              <a:gd name="T25" fmla="*/ 2147483647 h 384"/>
              <a:gd name="T26" fmla="*/ 2147483647 w 561"/>
              <a:gd name="T27" fmla="*/ 2147483647 h 384"/>
              <a:gd name="T28" fmla="*/ 2147483647 w 561"/>
              <a:gd name="T29" fmla="*/ 2147483647 h 384"/>
              <a:gd name="T30" fmla="*/ 2147483647 w 561"/>
              <a:gd name="T31" fmla="*/ 2147483647 h 384"/>
              <a:gd name="T32" fmla="*/ 2147483647 w 561"/>
              <a:gd name="T33" fmla="*/ 2147483647 h 384"/>
              <a:gd name="T34" fmla="*/ 2147483647 w 561"/>
              <a:gd name="T35" fmla="*/ 2147483647 h 384"/>
              <a:gd name="T36" fmla="*/ 2147483647 w 561"/>
              <a:gd name="T37" fmla="*/ 2147483647 h 384"/>
              <a:gd name="T38" fmla="*/ 2147483647 w 561"/>
              <a:gd name="T39" fmla="*/ 2147483647 h 384"/>
              <a:gd name="T40" fmla="*/ 2147483647 w 561"/>
              <a:gd name="T41" fmla="*/ 2147483647 h 384"/>
              <a:gd name="T42" fmla="*/ 2147483647 w 561"/>
              <a:gd name="T43" fmla="*/ 2147483647 h 384"/>
              <a:gd name="T44" fmla="*/ 2147483647 w 561"/>
              <a:gd name="T45" fmla="*/ 2147483647 h 384"/>
              <a:gd name="T46" fmla="*/ 2147483647 w 561"/>
              <a:gd name="T47" fmla="*/ 2147483647 h 384"/>
              <a:gd name="T48" fmla="*/ 2147483647 w 561"/>
              <a:gd name="T49" fmla="*/ 2147483647 h 384"/>
              <a:gd name="T50" fmla="*/ 2147483647 w 561"/>
              <a:gd name="T51" fmla="*/ 2147483647 h 384"/>
              <a:gd name="T52" fmla="*/ 2147483647 w 561"/>
              <a:gd name="T53" fmla="*/ 0 h 384"/>
              <a:gd name="T54" fmla="*/ 2147483647 w 561"/>
              <a:gd name="T55" fmla="*/ 0 h 384"/>
              <a:gd name="T56" fmla="*/ 2147483647 w 561"/>
              <a:gd name="T57" fmla="*/ 2147483647 h 384"/>
              <a:gd name="T58" fmla="*/ 0 w 561"/>
              <a:gd name="T59" fmla="*/ 2147483647 h 384"/>
              <a:gd name="T60" fmla="*/ 2147483647 w 561"/>
              <a:gd name="T61" fmla="*/ 2147483647 h 384"/>
              <a:gd name="T62" fmla="*/ 2147483647 w 561"/>
              <a:gd name="T63" fmla="*/ 2147483647 h 38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561"/>
              <a:gd name="T97" fmla="*/ 0 h 384"/>
              <a:gd name="T98" fmla="*/ 561 w 561"/>
              <a:gd name="T99" fmla="*/ 384 h 38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561" h="384">
                <a:moveTo>
                  <a:pt x="400" y="312"/>
                </a:moveTo>
                <a:lnTo>
                  <a:pt x="432" y="336"/>
                </a:lnTo>
                <a:lnTo>
                  <a:pt x="440" y="344"/>
                </a:lnTo>
                <a:lnTo>
                  <a:pt x="448" y="336"/>
                </a:lnTo>
                <a:lnTo>
                  <a:pt x="456" y="328"/>
                </a:lnTo>
                <a:lnTo>
                  <a:pt x="497" y="328"/>
                </a:lnTo>
                <a:lnTo>
                  <a:pt x="505" y="336"/>
                </a:lnTo>
                <a:lnTo>
                  <a:pt x="513" y="344"/>
                </a:lnTo>
                <a:lnTo>
                  <a:pt x="521" y="344"/>
                </a:lnTo>
                <a:lnTo>
                  <a:pt x="529" y="344"/>
                </a:lnTo>
                <a:lnTo>
                  <a:pt x="545" y="360"/>
                </a:lnTo>
                <a:lnTo>
                  <a:pt x="553" y="376"/>
                </a:lnTo>
                <a:lnTo>
                  <a:pt x="553" y="384"/>
                </a:lnTo>
                <a:lnTo>
                  <a:pt x="561" y="384"/>
                </a:lnTo>
                <a:lnTo>
                  <a:pt x="561" y="376"/>
                </a:lnTo>
                <a:lnTo>
                  <a:pt x="553" y="360"/>
                </a:lnTo>
                <a:lnTo>
                  <a:pt x="545" y="344"/>
                </a:lnTo>
                <a:lnTo>
                  <a:pt x="545" y="336"/>
                </a:lnTo>
                <a:lnTo>
                  <a:pt x="561" y="296"/>
                </a:lnTo>
                <a:lnTo>
                  <a:pt x="545" y="296"/>
                </a:lnTo>
                <a:lnTo>
                  <a:pt x="545" y="288"/>
                </a:lnTo>
                <a:lnTo>
                  <a:pt x="553" y="288"/>
                </a:lnTo>
                <a:lnTo>
                  <a:pt x="553" y="280"/>
                </a:lnTo>
                <a:lnTo>
                  <a:pt x="545" y="272"/>
                </a:lnTo>
                <a:lnTo>
                  <a:pt x="545" y="264"/>
                </a:lnTo>
                <a:lnTo>
                  <a:pt x="561" y="264"/>
                </a:lnTo>
                <a:lnTo>
                  <a:pt x="561" y="80"/>
                </a:lnTo>
                <a:lnTo>
                  <a:pt x="553" y="80"/>
                </a:lnTo>
                <a:lnTo>
                  <a:pt x="537" y="64"/>
                </a:lnTo>
                <a:lnTo>
                  <a:pt x="529" y="56"/>
                </a:lnTo>
                <a:lnTo>
                  <a:pt x="529" y="48"/>
                </a:lnTo>
                <a:lnTo>
                  <a:pt x="537" y="48"/>
                </a:lnTo>
                <a:lnTo>
                  <a:pt x="537" y="40"/>
                </a:lnTo>
                <a:lnTo>
                  <a:pt x="553" y="24"/>
                </a:lnTo>
                <a:lnTo>
                  <a:pt x="545" y="24"/>
                </a:lnTo>
                <a:lnTo>
                  <a:pt x="553" y="16"/>
                </a:lnTo>
                <a:lnTo>
                  <a:pt x="553" y="24"/>
                </a:lnTo>
                <a:lnTo>
                  <a:pt x="529" y="24"/>
                </a:lnTo>
                <a:lnTo>
                  <a:pt x="320" y="16"/>
                </a:lnTo>
                <a:lnTo>
                  <a:pt x="40" y="0"/>
                </a:lnTo>
                <a:lnTo>
                  <a:pt x="24" y="0"/>
                </a:lnTo>
                <a:lnTo>
                  <a:pt x="16" y="96"/>
                </a:lnTo>
                <a:lnTo>
                  <a:pt x="0" y="296"/>
                </a:lnTo>
                <a:lnTo>
                  <a:pt x="8" y="296"/>
                </a:lnTo>
                <a:lnTo>
                  <a:pt x="208" y="304"/>
                </a:lnTo>
                <a:lnTo>
                  <a:pt x="352" y="312"/>
                </a:lnTo>
                <a:lnTo>
                  <a:pt x="400" y="312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7" name="Freeform 17"/>
          <p:cNvSpPr>
            <a:spLocks/>
          </p:cNvSpPr>
          <p:nvPr/>
        </p:nvSpPr>
        <p:spPr bwMode="auto">
          <a:xfrm>
            <a:off x="5699633" y="3082925"/>
            <a:ext cx="1196975" cy="588963"/>
          </a:xfrm>
          <a:custGeom>
            <a:avLst/>
            <a:gdLst>
              <a:gd name="T0" fmla="*/ 2147483647 w 665"/>
              <a:gd name="T1" fmla="*/ 2147483647 h 328"/>
              <a:gd name="T2" fmla="*/ 2147483647 w 665"/>
              <a:gd name="T3" fmla="*/ 2147483647 h 328"/>
              <a:gd name="T4" fmla="*/ 2147483647 w 665"/>
              <a:gd name="T5" fmla="*/ 2147483647 h 328"/>
              <a:gd name="T6" fmla="*/ 2147483647 w 665"/>
              <a:gd name="T7" fmla="*/ 2147483647 h 328"/>
              <a:gd name="T8" fmla="*/ 2147483647 w 665"/>
              <a:gd name="T9" fmla="*/ 2147483647 h 328"/>
              <a:gd name="T10" fmla="*/ 2147483647 w 665"/>
              <a:gd name="T11" fmla="*/ 2147483647 h 328"/>
              <a:gd name="T12" fmla="*/ 2147483647 w 665"/>
              <a:gd name="T13" fmla="*/ 2147483647 h 328"/>
              <a:gd name="T14" fmla="*/ 2147483647 w 665"/>
              <a:gd name="T15" fmla="*/ 2147483647 h 328"/>
              <a:gd name="T16" fmla="*/ 2147483647 w 665"/>
              <a:gd name="T17" fmla="*/ 2147483647 h 328"/>
              <a:gd name="T18" fmla="*/ 2147483647 w 665"/>
              <a:gd name="T19" fmla="*/ 2147483647 h 328"/>
              <a:gd name="T20" fmla="*/ 2147483647 w 665"/>
              <a:gd name="T21" fmla="*/ 2147483647 h 328"/>
              <a:gd name="T22" fmla="*/ 2147483647 w 665"/>
              <a:gd name="T23" fmla="*/ 2147483647 h 328"/>
              <a:gd name="T24" fmla="*/ 2147483647 w 665"/>
              <a:gd name="T25" fmla="*/ 2147483647 h 328"/>
              <a:gd name="T26" fmla="*/ 2147483647 w 665"/>
              <a:gd name="T27" fmla="*/ 2147483647 h 328"/>
              <a:gd name="T28" fmla="*/ 2147483647 w 665"/>
              <a:gd name="T29" fmla="*/ 2147483647 h 328"/>
              <a:gd name="T30" fmla="*/ 2147483647 w 665"/>
              <a:gd name="T31" fmla="*/ 2147483647 h 328"/>
              <a:gd name="T32" fmla="*/ 2147483647 w 665"/>
              <a:gd name="T33" fmla="*/ 2147483647 h 328"/>
              <a:gd name="T34" fmla="*/ 2147483647 w 665"/>
              <a:gd name="T35" fmla="*/ 2147483647 h 328"/>
              <a:gd name="T36" fmla="*/ 2147483647 w 665"/>
              <a:gd name="T37" fmla="*/ 2147483647 h 328"/>
              <a:gd name="T38" fmla="*/ 2147483647 w 665"/>
              <a:gd name="T39" fmla="*/ 2147483647 h 328"/>
              <a:gd name="T40" fmla="*/ 2147483647 w 665"/>
              <a:gd name="T41" fmla="*/ 2147483647 h 328"/>
              <a:gd name="T42" fmla="*/ 2147483647 w 665"/>
              <a:gd name="T43" fmla="*/ 2147483647 h 328"/>
              <a:gd name="T44" fmla="*/ 2147483647 w 665"/>
              <a:gd name="T45" fmla="*/ 2147483647 h 328"/>
              <a:gd name="T46" fmla="*/ 2147483647 w 665"/>
              <a:gd name="T47" fmla="*/ 2147483647 h 328"/>
              <a:gd name="T48" fmla="*/ 2147483647 w 665"/>
              <a:gd name="T49" fmla="*/ 2147483647 h 328"/>
              <a:gd name="T50" fmla="*/ 2147483647 w 665"/>
              <a:gd name="T51" fmla="*/ 2147483647 h 328"/>
              <a:gd name="T52" fmla="*/ 2147483647 w 665"/>
              <a:gd name="T53" fmla="*/ 2147483647 h 328"/>
              <a:gd name="T54" fmla="*/ 2147483647 w 665"/>
              <a:gd name="T55" fmla="*/ 2147483647 h 328"/>
              <a:gd name="T56" fmla="*/ 2147483647 w 665"/>
              <a:gd name="T57" fmla="*/ 2147483647 h 328"/>
              <a:gd name="T58" fmla="*/ 2147483647 w 665"/>
              <a:gd name="T59" fmla="*/ 2147483647 h 328"/>
              <a:gd name="T60" fmla="*/ 2147483647 w 665"/>
              <a:gd name="T61" fmla="*/ 2147483647 h 328"/>
              <a:gd name="T62" fmla="*/ 2147483647 w 665"/>
              <a:gd name="T63" fmla="*/ 2147483647 h 328"/>
              <a:gd name="T64" fmla="*/ 2147483647 w 665"/>
              <a:gd name="T65" fmla="*/ 2147483647 h 328"/>
              <a:gd name="T66" fmla="*/ 2147483647 w 665"/>
              <a:gd name="T67" fmla="*/ 2147483647 h 328"/>
              <a:gd name="T68" fmla="*/ 2147483647 w 665"/>
              <a:gd name="T69" fmla="*/ 2147483647 h 328"/>
              <a:gd name="T70" fmla="*/ 2147483647 w 665"/>
              <a:gd name="T71" fmla="*/ 2147483647 h 328"/>
              <a:gd name="T72" fmla="*/ 2147483647 w 665"/>
              <a:gd name="T73" fmla="*/ 2147483647 h 328"/>
              <a:gd name="T74" fmla="*/ 2147483647 w 665"/>
              <a:gd name="T75" fmla="*/ 2147483647 h 328"/>
              <a:gd name="T76" fmla="*/ 2147483647 w 665"/>
              <a:gd name="T77" fmla="*/ 2147483647 h 328"/>
              <a:gd name="T78" fmla="*/ 2147483647 w 665"/>
              <a:gd name="T79" fmla="*/ 2147483647 h 328"/>
              <a:gd name="T80" fmla="*/ 2147483647 w 665"/>
              <a:gd name="T81" fmla="*/ 2147483647 h 328"/>
              <a:gd name="T82" fmla="*/ 2147483647 w 665"/>
              <a:gd name="T83" fmla="*/ 2147483647 h 328"/>
              <a:gd name="T84" fmla="*/ 2147483647 w 665"/>
              <a:gd name="T85" fmla="*/ 2147483647 h 328"/>
              <a:gd name="T86" fmla="*/ 2147483647 w 665"/>
              <a:gd name="T87" fmla="*/ 2147483647 h 328"/>
              <a:gd name="T88" fmla="*/ 2147483647 w 665"/>
              <a:gd name="T89" fmla="*/ 2147483647 h 328"/>
              <a:gd name="T90" fmla="*/ 2147483647 w 665"/>
              <a:gd name="T91" fmla="*/ 0 h 328"/>
              <a:gd name="T92" fmla="*/ 2147483647 w 665"/>
              <a:gd name="T93" fmla="*/ 0 h 328"/>
              <a:gd name="T94" fmla="*/ 2147483647 w 665"/>
              <a:gd name="T95" fmla="*/ 0 h 328"/>
              <a:gd name="T96" fmla="*/ 0 w 665"/>
              <a:gd name="T97" fmla="*/ 2147483647 h 328"/>
              <a:gd name="T98" fmla="*/ 0 w 665"/>
              <a:gd name="T99" fmla="*/ 2147483647 h 328"/>
              <a:gd name="T100" fmla="*/ 2147483647 w 665"/>
              <a:gd name="T101" fmla="*/ 2147483647 h 328"/>
              <a:gd name="T102" fmla="*/ 2147483647 w 665"/>
              <a:gd name="T103" fmla="*/ 2147483647 h 328"/>
              <a:gd name="T104" fmla="*/ 2147483647 w 665"/>
              <a:gd name="T105" fmla="*/ 2147483647 h 328"/>
              <a:gd name="T106" fmla="*/ 2147483647 w 665"/>
              <a:gd name="T107" fmla="*/ 2147483647 h 328"/>
              <a:gd name="T108" fmla="*/ 2147483647 w 665"/>
              <a:gd name="T109" fmla="*/ 2147483647 h 328"/>
              <a:gd name="T110" fmla="*/ 2147483647 w 665"/>
              <a:gd name="T111" fmla="*/ 2147483647 h 328"/>
              <a:gd name="T112" fmla="*/ 2147483647 w 665"/>
              <a:gd name="T113" fmla="*/ 2147483647 h 328"/>
              <a:gd name="T114" fmla="*/ 2147483647 w 665"/>
              <a:gd name="T115" fmla="*/ 2147483647 h 328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665"/>
              <a:gd name="T175" fmla="*/ 0 h 328"/>
              <a:gd name="T176" fmla="*/ 665 w 665"/>
              <a:gd name="T177" fmla="*/ 328 h 328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665" h="328">
                <a:moveTo>
                  <a:pt x="665" y="328"/>
                </a:moveTo>
                <a:lnTo>
                  <a:pt x="649" y="304"/>
                </a:lnTo>
                <a:lnTo>
                  <a:pt x="641" y="296"/>
                </a:lnTo>
                <a:lnTo>
                  <a:pt x="641" y="288"/>
                </a:lnTo>
                <a:lnTo>
                  <a:pt x="633" y="264"/>
                </a:lnTo>
                <a:lnTo>
                  <a:pt x="625" y="264"/>
                </a:lnTo>
                <a:lnTo>
                  <a:pt x="625" y="232"/>
                </a:lnTo>
                <a:lnTo>
                  <a:pt x="625" y="224"/>
                </a:lnTo>
                <a:lnTo>
                  <a:pt x="625" y="216"/>
                </a:lnTo>
                <a:lnTo>
                  <a:pt x="625" y="208"/>
                </a:lnTo>
                <a:lnTo>
                  <a:pt x="617" y="184"/>
                </a:lnTo>
                <a:lnTo>
                  <a:pt x="617" y="176"/>
                </a:lnTo>
                <a:lnTo>
                  <a:pt x="609" y="176"/>
                </a:lnTo>
                <a:lnTo>
                  <a:pt x="609" y="160"/>
                </a:lnTo>
                <a:lnTo>
                  <a:pt x="609" y="128"/>
                </a:lnTo>
                <a:lnTo>
                  <a:pt x="593" y="120"/>
                </a:lnTo>
                <a:lnTo>
                  <a:pt x="585" y="112"/>
                </a:lnTo>
                <a:lnTo>
                  <a:pt x="585" y="104"/>
                </a:lnTo>
                <a:lnTo>
                  <a:pt x="585" y="96"/>
                </a:lnTo>
                <a:lnTo>
                  <a:pt x="585" y="88"/>
                </a:lnTo>
                <a:lnTo>
                  <a:pt x="569" y="72"/>
                </a:lnTo>
                <a:lnTo>
                  <a:pt x="569" y="64"/>
                </a:lnTo>
                <a:lnTo>
                  <a:pt x="553" y="48"/>
                </a:lnTo>
                <a:lnTo>
                  <a:pt x="545" y="48"/>
                </a:lnTo>
                <a:lnTo>
                  <a:pt x="537" y="48"/>
                </a:lnTo>
                <a:lnTo>
                  <a:pt x="529" y="40"/>
                </a:lnTo>
                <a:lnTo>
                  <a:pt x="521" y="32"/>
                </a:lnTo>
                <a:lnTo>
                  <a:pt x="480" y="32"/>
                </a:lnTo>
                <a:lnTo>
                  <a:pt x="472" y="40"/>
                </a:lnTo>
                <a:lnTo>
                  <a:pt x="464" y="48"/>
                </a:lnTo>
                <a:lnTo>
                  <a:pt x="456" y="40"/>
                </a:lnTo>
                <a:lnTo>
                  <a:pt x="424" y="16"/>
                </a:lnTo>
                <a:lnTo>
                  <a:pt x="301" y="12"/>
                </a:lnTo>
                <a:lnTo>
                  <a:pt x="57" y="0"/>
                </a:lnTo>
                <a:lnTo>
                  <a:pt x="24" y="0"/>
                </a:lnTo>
                <a:lnTo>
                  <a:pt x="0" y="200"/>
                </a:lnTo>
                <a:lnTo>
                  <a:pt x="160" y="216"/>
                </a:lnTo>
                <a:lnTo>
                  <a:pt x="152" y="312"/>
                </a:lnTo>
                <a:lnTo>
                  <a:pt x="184" y="320"/>
                </a:lnTo>
                <a:lnTo>
                  <a:pt x="424" y="328"/>
                </a:lnTo>
                <a:lnTo>
                  <a:pt x="649" y="328"/>
                </a:lnTo>
                <a:lnTo>
                  <a:pt x="665" y="328"/>
                </a:lnTo>
                <a:close/>
              </a:path>
            </a:pathLst>
          </a:custGeom>
          <a:solidFill>
            <a:schemeClr val="bg1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8" name="Freeform 18"/>
          <p:cNvSpPr>
            <a:spLocks/>
          </p:cNvSpPr>
          <p:nvPr/>
        </p:nvSpPr>
        <p:spPr bwMode="auto">
          <a:xfrm>
            <a:off x="5931408" y="3635375"/>
            <a:ext cx="1090612" cy="574675"/>
          </a:xfrm>
          <a:custGeom>
            <a:avLst/>
            <a:gdLst>
              <a:gd name="T0" fmla="*/ 0 w 593"/>
              <a:gd name="T1" fmla="*/ 2147483647 h 320"/>
              <a:gd name="T2" fmla="*/ 2147483647 w 593"/>
              <a:gd name="T3" fmla="*/ 0 h 320"/>
              <a:gd name="T4" fmla="*/ 2147483647 w 593"/>
              <a:gd name="T5" fmla="*/ 0 h 320"/>
              <a:gd name="T6" fmla="*/ 2147483647 w 593"/>
              <a:gd name="T7" fmla="*/ 2147483647 h 320"/>
              <a:gd name="T8" fmla="*/ 2147483647 w 593"/>
              <a:gd name="T9" fmla="*/ 2147483647 h 320"/>
              <a:gd name="T10" fmla="*/ 2147483647 w 593"/>
              <a:gd name="T11" fmla="*/ 2147483647 h 320"/>
              <a:gd name="T12" fmla="*/ 2147483647 w 593"/>
              <a:gd name="T13" fmla="*/ 2147483647 h 320"/>
              <a:gd name="T14" fmla="*/ 2147483647 w 593"/>
              <a:gd name="T15" fmla="*/ 2147483647 h 320"/>
              <a:gd name="T16" fmla="*/ 2147483647 w 593"/>
              <a:gd name="T17" fmla="*/ 2147483647 h 320"/>
              <a:gd name="T18" fmla="*/ 2147483647 w 593"/>
              <a:gd name="T19" fmla="*/ 2147483647 h 320"/>
              <a:gd name="T20" fmla="*/ 2147483647 w 593"/>
              <a:gd name="T21" fmla="*/ 2147483647 h 320"/>
              <a:gd name="T22" fmla="*/ 2147483647 w 593"/>
              <a:gd name="T23" fmla="*/ 2147483647 h 320"/>
              <a:gd name="T24" fmla="*/ 2147483647 w 593"/>
              <a:gd name="T25" fmla="*/ 2147483647 h 320"/>
              <a:gd name="T26" fmla="*/ 2147483647 w 593"/>
              <a:gd name="T27" fmla="*/ 2147483647 h 320"/>
              <a:gd name="T28" fmla="*/ 2147483647 w 593"/>
              <a:gd name="T29" fmla="*/ 2147483647 h 320"/>
              <a:gd name="T30" fmla="*/ 2147483647 w 593"/>
              <a:gd name="T31" fmla="*/ 2147483647 h 320"/>
              <a:gd name="T32" fmla="*/ 2147483647 w 593"/>
              <a:gd name="T33" fmla="*/ 2147483647 h 320"/>
              <a:gd name="T34" fmla="*/ 2147483647 w 593"/>
              <a:gd name="T35" fmla="*/ 2147483647 h 320"/>
              <a:gd name="T36" fmla="*/ 2147483647 w 593"/>
              <a:gd name="T37" fmla="*/ 2147483647 h 320"/>
              <a:gd name="T38" fmla="*/ 2147483647 w 593"/>
              <a:gd name="T39" fmla="*/ 2147483647 h 320"/>
              <a:gd name="T40" fmla="*/ 2147483647 w 593"/>
              <a:gd name="T41" fmla="*/ 2147483647 h 320"/>
              <a:gd name="T42" fmla="*/ 2147483647 w 593"/>
              <a:gd name="T43" fmla="*/ 2147483647 h 320"/>
              <a:gd name="T44" fmla="*/ 2147483647 w 593"/>
              <a:gd name="T45" fmla="*/ 2147483647 h 320"/>
              <a:gd name="T46" fmla="*/ 2147483647 w 593"/>
              <a:gd name="T47" fmla="*/ 2147483647 h 320"/>
              <a:gd name="T48" fmla="*/ 2147483647 w 593"/>
              <a:gd name="T49" fmla="*/ 2147483647 h 320"/>
              <a:gd name="T50" fmla="*/ 2147483647 w 593"/>
              <a:gd name="T51" fmla="*/ 2147483647 h 320"/>
              <a:gd name="T52" fmla="*/ 2147483647 w 593"/>
              <a:gd name="T53" fmla="*/ 2147483647 h 320"/>
              <a:gd name="T54" fmla="*/ 2147483647 w 593"/>
              <a:gd name="T55" fmla="*/ 2147483647 h 320"/>
              <a:gd name="T56" fmla="*/ 2147483647 w 593"/>
              <a:gd name="T57" fmla="*/ 2147483647 h 320"/>
              <a:gd name="T58" fmla="*/ 2147483647 w 593"/>
              <a:gd name="T59" fmla="*/ 2147483647 h 320"/>
              <a:gd name="T60" fmla="*/ 2147483647 w 593"/>
              <a:gd name="T61" fmla="*/ 2147483647 h 320"/>
              <a:gd name="T62" fmla="*/ 2147483647 w 593"/>
              <a:gd name="T63" fmla="*/ 2147483647 h 320"/>
              <a:gd name="T64" fmla="*/ 2147483647 w 593"/>
              <a:gd name="T65" fmla="*/ 2147483647 h 320"/>
              <a:gd name="T66" fmla="*/ 0 w 593"/>
              <a:gd name="T67" fmla="*/ 2147483647 h 320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593"/>
              <a:gd name="T103" fmla="*/ 0 h 320"/>
              <a:gd name="T104" fmla="*/ 593 w 593"/>
              <a:gd name="T105" fmla="*/ 320 h 320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593" h="320">
                <a:moveTo>
                  <a:pt x="0" y="312"/>
                </a:moveTo>
                <a:lnTo>
                  <a:pt x="24" y="0"/>
                </a:lnTo>
                <a:lnTo>
                  <a:pt x="56" y="8"/>
                </a:lnTo>
                <a:lnTo>
                  <a:pt x="296" y="16"/>
                </a:lnTo>
                <a:lnTo>
                  <a:pt x="521" y="16"/>
                </a:lnTo>
                <a:lnTo>
                  <a:pt x="537" y="16"/>
                </a:lnTo>
                <a:lnTo>
                  <a:pt x="529" y="16"/>
                </a:lnTo>
                <a:lnTo>
                  <a:pt x="545" y="24"/>
                </a:lnTo>
                <a:lnTo>
                  <a:pt x="553" y="32"/>
                </a:lnTo>
                <a:lnTo>
                  <a:pt x="561" y="24"/>
                </a:lnTo>
                <a:lnTo>
                  <a:pt x="561" y="32"/>
                </a:lnTo>
                <a:lnTo>
                  <a:pt x="569" y="32"/>
                </a:lnTo>
                <a:lnTo>
                  <a:pt x="569" y="40"/>
                </a:lnTo>
                <a:lnTo>
                  <a:pt x="569" y="48"/>
                </a:lnTo>
                <a:lnTo>
                  <a:pt x="553" y="56"/>
                </a:lnTo>
                <a:lnTo>
                  <a:pt x="553" y="64"/>
                </a:lnTo>
                <a:lnTo>
                  <a:pt x="569" y="72"/>
                </a:lnTo>
                <a:lnTo>
                  <a:pt x="569" y="80"/>
                </a:lnTo>
                <a:lnTo>
                  <a:pt x="569" y="88"/>
                </a:lnTo>
                <a:lnTo>
                  <a:pt x="577" y="104"/>
                </a:lnTo>
                <a:lnTo>
                  <a:pt x="593" y="104"/>
                </a:lnTo>
                <a:lnTo>
                  <a:pt x="593" y="320"/>
                </a:lnTo>
                <a:lnTo>
                  <a:pt x="529" y="320"/>
                </a:lnTo>
                <a:lnTo>
                  <a:pt x="369" y="320"/>
                </a:lnTo>
                <a:lnTo>
                  <a:pt x="56" y="312"/>
                </a:lnTo>
                <a:lnTo>
                  <a:pt x="0" y="312"/>
                </a:lnTo>
                <a:close/>
              </a:path>
            </a:pathLst>
          </a:custGeom>
          <a:solidFill>
            <a:schemeClr val="bg1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9" name="Freeform 19"/>
          <p:cNvSpPr>
            <a:spLocks/>
          </p:cNvSpPr>
          <p:nvPr/>
        </p:nvSpPr>
        <p:spPr bwMode="auto">
          <a:xfrm>
            <a:off x="5786945" y="4191000"/>
            <a:ext cx="1255713" cy="647700"/>
          </a:xfrm>
          <a:custGeom>
            <a:avLst/>
            <a:gdLst>
              <a:gd name="T0" fmla="*/ 2147483647 w 697"/>
              <a:gd name="T1" fmla="*/ 2147483647 h 360"/>
              <a:gd name="T2" fmla="*/ 2147483647 w 697"/>
              <a:gd name="T3" fmla="*/ 2147483647 h 360"/>
              <a:gd name="T4" fmla="*/ 2147483647 w 697"/>
              <a:gd name="T5" fmla="*/ 2147483647 h 360"/>
              <a:gd name="T6" fmla="*/ 2147483647 w 697"/>
              <a:gd name="T7" fmla="*/ 2147483647 h 360"/>
              <a:gd name="T8" fmla="*/ 2147483647 w 697"/>
              <a:gd name="T9" fmla="*/ 2147483647 h 360"/>
              <a:gd name="T10" fmla="*/ 2147483647 w 697"/>
              <a:gd name="T11" fmla="*/ 2147483647 h 360"/>
              <a:gd name="T12" fmla="*/ 2147483647 w 697"/>
              <a:gd name="T13" fmla="*/ 2147483647 h 360"/>
              <a:gd name="T14" fmla="*/ 2147483647 w 697"/>
              <a:gd name="T15" fmla="*/ 2147483647 h 360"/>
              <a:gd name="T16" fmla="*/ 2147483647 w 697"/>
              <a:gd name="T17" fmla="*/ 2147483647 h 360"/>
              <a:gd name="T18" fmla="*/ 2147483647 w 697"/>
              <a:gd name="T19" fmla="*/ 2147483647 h 360"/>
              <a:gd name="T20" fmla="*/ 2147483647 w 697"/>
              <a:gd name="T21" fmla="*/ 2147483647 h 360"/>
              <a:gd name="T22" fmla="*/ 2147483647 w 697"/>
              <a:gd name="T23" fmla="*/ 2147483647 h 360"/>
              <a:gd name="T24" fmla="*/ 2147483647 w 697"/>
              <a:gd name="T25" fmla="*/ 2147483647 h 360"/>
              <a:gd name="T26" fmla="*/ 2147483647 w 697"/>
              <a:gd name="T27" fmla="*/ 2147483647 h 360"/>
              <a:gd name="T28" fmla="*/ 2147483647 w 697"/>
              <a:gd name="T29" fmla="*/ 2147483647 h 360"/>
              <a:gd name="T30" fmla="*/ 2147483647 w 697"/>
              <a:gd name="T31" fmla="*/ 2147483647 h 360"/>
              <a:gd name="T32" fmla="*/ 2147483647 w 697"/>
              <a:gd name="T33" fmla="*/ 2147483647 h 360"/>
              <a:gd name="T34" fmla="*/ 2147483647 w 697"/>
              <a:gd name="T35" fmla="*/ 2147483647 h 360"/>
              <a:gd name="T36" fmla="*/ 2147483647 w 697"/>
              <a:gd name="T37" fmla="*/ 2147483647 h 360"/>
              <a:gd name="T38" fmla="*/ 2147483647 w 697"/>
              <a:gd name="T39" fmla="*/ 2147483647 h 360"/>
              <a:gd name="T40" fmla="*/ 2147483647 w 697"/>
              <a:gd name="T41" fmla="*/ 2147483647 h 360"/>
              <a:gd name="T42" fmla="*/ 2147483647 w 697"/>
              <a:gd name="T43" fmla="*/ 2147483647 h 360"/>
              <a:gd name="T44" fmla="*/ 2147483647 w 697"/>
              <a:gd name="T45" fmla="*/ 2147483647 h 360"/>
              <a:gd name="T46" fmla="*/ 2147483647 w 697"/>
              <a:gd name="T47" fmla="*/ 2147483647 h 360"/>
              <a:gd name="T48" fmla="*/ 2147483647 w 697"/>
              <a:gd name="T49" fmla="*/ 2147483647 h 360"/>
              <a:gd name="T50" fmla="*/ 2147483647 w 697"/>
              <a:gd name="T51" fmla="*/ 2147483647 h 360"/>
              <a:gd name="T52" fmla="*/ 2147483647 w 697"/>
              <a:gd name="T53" fmla="*/ 2147483647 h 360"/>
              <a:gd name="T54" fmla="*/ 2147483647 w 697"/>
              <a:gd name="T55" fmla="*/ 2147483647 h 360"/>
              <a:gd name="T56" fmla="*/ 2147483647 w 697"/>
              <a:gd name="T57" fmla="*/ 2147483647 h 360"/>
              <a:gd name="T58" fmla="*/ 2147483647 w 697"/>
              <a:gd name="T59" fmla="*/ 2147483647 h 360"/>
              <a:gd name="T60" fmla="*/ 2147483647 w 697"/>
              <a:gd name="T61" fmla="*/ 2147483647 h 360"/>
              <a:gd name="T62" fmla="*/ 2147483647 w 697"/>
              <a:gd name="T63" fmla="*/ 2147483647 h 360"/>
              <a:gd name="T64" fmla="*/ 2147483647 w 697"/>
              <a:gd name="T65" fmla="*/ 2147483647 h 360"/>
              <a:gd name="T66" fmla="*/ 2147483647 w 697"/>
              <a:gd name="T67" fmla="*/ 2147483647 h 360"/>
              <a:gd name="T68" fmla="*/ 2147483647 w 697"/>
              <a:gd name="T69" fmla="*/ 2147483647 h 360"/>
              <a:gd name="T70" fmla="*/ 2147483647 w 697"/>
              <a:gd name="T71" fmla="*/ 2147483647 h 360"/>
              <a:gd name="T72" fmla="*/ 2147483647 w 697"/>
              <a:gd name="T73" fmla="*/ 2147483647 h 360"/>
              <a:gd name="T74" fmla="*/ 2147483647 w 697"/>
              <a:gd name="T75" fmla="*/ 2147483647 h 360"/>
              <a:gd name="T76" fmla="*/ 2147483647 w 697"/>
              <a:gd name="T77" fmla="*/ 2147483647 h 360"/>
              <a:gd name="T78" fmla="*/ 2147483647 w 697"/>
              <a:gd name="T79" fmla="*/ 2147483647 h 360"/>
              <a:gd name="T80" fmla="*/ 2147483647 w 697"/>
              <a:gd name="T81" fmla="*/ 2147483647 h 360"/>
              <a:gd name="T82" fmla="*/ 2147483647 w 697"/>
              <a:gd name="T83" fmla="*/ 2147483647 h 360"/>
              <a:gd name="T84" fmla="*/ 2147483647 w 697"/>
              <a:gd name="T85" fmla="*/ 2147483647 h 360"/>
              <a:gd name="T86" fmla="*/ 2147483647 w 697"/>
              <a:gd name="T87" fmla="*/ 2147483647 h 360"/>
              <a:gd name="T88" fmla="*/ 2147483647 w 697"/>
              <a:gd name="T89" fmla="*/ 2147483647 h 360"/>
              <a:gd name="T90" fmla="*/ 2147483647 w 697"/>
              <a:gd name="T91" fmla="*/ 2147483647 h 360"/>
              <a:gd name="T92" fmla="*/ 2147483647 w 697"/>
              <a:gd name="T93" fmla="*/ 2147483647 h 360"/>
              <a:gd name="T94" fmla="*/ 2147483647 w 697"/>
              <a:gd name="T95" fmla="*/ 2147483647 h 360"/>
              <a:gd name="T96" fmla="*/ 2147483647 w 697"/>
              <a:gd name="T97" fmla="*/ 0 h 360"/>
              <a:gd name="T98" fmla="*/ 0 w 697"/>
              <a:gd name="T99" fmla="*/ 2147483647 h 360"/>
              <a:gd name="T100" fmla="*/ 2147483647 w 697"/>
              <a:gd name="T101" fmla="*/ 2147483647 h 36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697"/>
              <a:gd name="T154" fmla="*/ 0 h 360"/>
              <a:gd name="T155" fmla="*/ 697 w 697"/>
              <a:gd name="T156" fmla="*/ 360 h 360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697" h="360">
                <a:moveTo>
                  <a:pt x="240" y="264"/>
                </a:moveTo>
                <a:lnTo>
                  <a:pt x="240" y="264"/>
                </a:lnTo>
                <a:lnTo>
                  <a:pt x="248" y="264"/>
                </a:lnTo>
                <a:lnTo>
                  <a:pt x="264" y="280"/>
                </a:lnTo>
                <a:lnTo>
                  <a:pt x="272" y="280"/>
                </a:lnTo>
                <a:lnTo>
                  <a:pt x="288" y="280"/>
                </a:lnTo>
                <a:lnTo>
                  <a:pt x="296" y="272"/>
                </a:lnTo>
                <a:lnTo>
                  <a:pt x="312" y="304"/>
                </a:lnTo>
                <a:lnTo>
                  <a:pt x="328" y="304"/>
                </a:lnTo>
                <a:lnTo>
                  <a:pt x="336" y="312"/>
                </a:lnTo>
                <a:lnTo>
                  <a:pt x="344" y="312"/>
                </a:lnTo>
                <a:lnTo>
                  <a:pt x="344" y="304"/>
                </a:lnTo>
                <a:lnTo>
                  <a:pt x="360" y="304"/>
                </a:lnTo>
                <a:lnTo>
                  <a:pt x="368" y="312"/>
                </a:lnTo>
                <a:lnTo>
                  <a:pt x="368" y="320"/>
                </a:lnTo>
                <a:lnTo>
                  <a:pt x="376" y="312"/>
                </a:lnTo>
                <a:lnTo>
                  <a:pt x="384" y="312"/>
                </a:lnTo>
                <a:lnTo>
                  <a:pt x="392" y="304"/>
                </a:lnTo>
                <a:lnTo>
                  <a:pt x="392" y="320"/>
                </a:lnTo>
                <a:lnTo>
                  <a:pt x="408" y="320"/>
                </a:lnTo>
                <a:lnTo>
                  <a:pt x="408" y="328"/>
                </a:lnTo>
                <a:lnTo>
                  <a:pt x="416" y="336"/>
                </a:lnTo>
                <a:lnTo>
                  <a:pt x="424" y="328"/>
                </a:lnTo>
                <a:lnTo>
                  <a:pt x="432" y="328"/>
                </a:lnTo>
                <a:lnTo>
                  <a:pt x="441" y="336"/>
                </a:lnTo>
                <a:lnTo>
                  <a:pt x="449" y="336"/>
                </a:lnTo>
                <a:lnTo>
                  <a:pt x="449" y="344"/>
                </a:lnTo>
                <a:lnTo>
                  <a:pt x="457" y="344"/>
                </a:lnTo>
                <a:lnTo>
                  <a:pt x="465" y="336"/>
                </a:lnTo>
                <a:lnTo>
                  <a:pt x="465" y="328"/>
                </a:lnTo>
                <a:lnTo>
                  <a:pt x="465" y="336"/>
                </a:lnTo>
                <a:lnTo>
                  <a:pt x="473" y="352"/>
                </a:lnTo>
                <a:lnTo>
                  <a:pt x="481" y="344"/>
                </a:lnTo>
                <a:lnTo>
                  <a:pt x="489" y="328"/>
                </a:lnTo>
                <a:lnTo>
                  <a:pt x="505" y="336"/>
                </a:lnTo>
                <a:lnTo>
                  <a:pt x="513" y="336"/>
                </a:lnTo>
                <a:lnTo>
                  <a:pt x="513" y="344"/>
                </a:lnTo>
                <a:lnTo>
                  <a:pt x="537" y="352"/>
                </a:lnTo>
                <a:lnTo>
                  <a:pt x="545" y="360"/>
                </a:lnTo>
                <a:lnTo>
                  <a:pt x="561" y="336"/>
                </a:lnTo>
                <a:lnTo>
                  <a:pt x="577" y="336"/>
                </a:lnTo>
                <a:lnTo>
                  <a:pt x="577" y="344"/>
                </a:lnTo>
                <a:lnTo>
                  <a:pt x="585" y="344"/>
                </a:lnTo>
                <a:lnTo>
                  <a:pt x="593" y="336"/>
                </a:lnTo>
                <a:lnTo>
                  <a:pt x="593" y="328"/>
                </a:lnTo>
                <a:lnTo>
                  <a:pt x="609" y="344"/>
                </a:lnTo>
                <a:lnTo>
                  <a:pt x="617" y="344"/>
                </a:lnTo>
                <a:lnTo>
                  <a:pt x="625" y="328"/>
                </a:lnTo>
                <a:lnTo>
                  <a:pt x="641" y="328"/>
                </a:lnTo>
                <a:lnTo>
                  <a:pt x="641" y="336"/>
                </a:lnTo>
                <a:lnTo>
                  <a:pt x="665" y="352"/>
                </a:lnTo>
                <a:lnTo>
                  <a:pt x="681" y="352"/>
                </a:lnTo>
                <a:lnTo>
                  <a:pt x="689" y="360"/>
                </a:lnTo>
                <a:lnTo>
                  <a:pt x="697" y="184"/>
                </a:lnTo>
                <a:lnTo>
                  <a:pt x="681" y="72"/>
                </a:lnTo>
                <a:lnTo>
                  <a:pt x="673" y="16"/>
                </a:lnTo>
                <a:lnTo>
                  <a:pt x="609" y="16"/>
                </a:lnTo>
                <a:lnTo>
                  <a:pt x="449" y="16"/>
                </a:lnTo>
                <a:lnTo>
                  <a:pt x="136" y="8"/>
                </a:lnTo>
                <a:lnTo>
                  <a:pt x="80" y="8"/>
                </a:lnTo>
                <a:lnTo>
                  <a:pt x="8" y="0"/>
                </a:lnTo>
                <a:lnTo>
                  <a:pt x="0" y="48"/>
                </a:lnTo>
                <a:lnTo>
                  <a:pt x="248" y="64"/>
                </a:lnTo>
                <a:lnTo>
                  <a:pt x="240" y="264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0" name="Freeform 20"/>
          <p:cNvSpPr>
            <a:spLocks/>
          </p:cNvSpPr>
          <p:nvPr/>
        </p:nvSpPr>
        <p:spPr bwMode="auto">
          <a:xfrm>
            <a:off x="5182108" y="4278313"/>
            <a:ext cx="2003425" cy="1985962"/>
          </a:xfrm>
          <a:custGeom>
            <a:avLst/>
            <a:gdLst>
              <a:gd name="T0" fmla="*/ 2147483647 w 1113"/>
              <a:gd name="T1" fmla="*/ 0 h 1104"/>
              <a:gd name="T2" fmla="*/ 2147483647 w 1113"/>
              <a:gd name="T3" fmla="*/ 2147483647 h 1104"/>
              <a:gd name="T4" fmla="*/ 2147483647 w 1113"/>
              <a:gd name="T5" fmla="*/ 2147483647 h 1104"/>
              <a:gd name="T6" fmla="*/ 2147483647 w 1113"/>
              <a:gd name="T7" fmla="*/ 2147483647 h 1104"/>
              <a:gd name="T8" fmla="*/ 2147483647 w 1113"/>
              <a:gd name="T9" fmla="*/ 2147483647 h 1104"/>
              <a:gd name="T10" fmla="*/ 2147483647 w 1113"/>
              <a:gd name="T11" fmla="*/ 2147483647 h 1104"/>
              <a:gd name="T12" fmla="*/ 2147483647 w 1113"/>
              <a:gd name="T13" fmla="*/ 2147483647 h 1104"/>
              <a:gd name="T14" fmla="*/ 2147483647 w 1113"/>
              <a:gd name="T15" fmla="*/ 2147483647 h 1104"/>
              <a:gd name="T16" fmla="*/ 2147483647 w 1113"/>
              <a:gd name="T17" fmla="*/ 2147483647 h 1104"/>
              <a:gd name="T18" fmla="*/ 2147483647 w 1113"/>
              <a:gd name="T19" fmla="*/ 2147483647 h 1104"/>
              <a:gd name="T20" fmla="*/ 2147483647 w 1113"/>
              <a:gd name="T21" fmla="*/ 2147483647 h 1104"/>
              <a:gd name="T22" fmla="*/ 2147483647 w 1113"/>
              <a:gd name="T23" fmla="*/ 2147483647 h 1104"/>
              <a:gd name="T24" fmla="*/ 2147483647 w 1113"/>
              <a:gd name="T25" fmla="*/ 2147483647 h 1104"/>
              <a:gd name="T26" fmla="*/ 2147483647 w 1113"/>
              <a:gd name="T27" fmla="*/ 2147483647 h 1104"/>
              <a:gd name="T28" fmla="*/ 2147483647 w 1113"/>
              <a:gd name="T29" fmla="*/ 2147483647 h 1104"/>
              <a:gd name="T30" fmla="*/ 2147483647 w 1113"/>
              <a:gd name="T31" fmla="*/ 2147483647 h 1104"/>
              <a:gd name="T32" fmla="*/ 2147483647 w 1113"/>
              <a:gd name="T33" fmla="*/ 2147483647 h 1104"/>
              <a:gd name="T34" fmla="*/ 2147483647 w 1113"/>
              <a:gd name="T35" fmla="*/ 2147483647 h 1104"/>
              <a:gd name="T36" fmla="*/ 2147483647 w 1113"/>
              <a:gd name="T37" fmla="*/ 2147483647 h 1104"/>
              <a:gd name="T38" fmla="*/ 2147483647 w 1113"/>
              <a:gd name="T39" fmla="*/ 2147483647 h 1104"/>
              <a:gd name="T40" fmla="*/ 2147483647 w 1113"/>
              <a:gd name="T41" fmla="*/ 2147483647 h 1104"/>
              <a:gd name="T42" fmla="*/ 2147483647 w 1113"/>
              <a:gd name="T43" fmla="*/ 2147483647 h 1104"/>
              <a:gd name="T44" fmla="*/ 2147483647 w 1113"/>
              <a:gd name="T45" fmla="*/ 2147483647 h 1104"/>
              <a:gd name="T46" fmla="*/ 2147483647 w 1113"/>
              <a:gd name="T47" fmla="*/ 2147483647 h 1104"/>
              <a:gd name="T48" fmla="*/ 2147483647 w 1113"/>
              <a:gd name="T49" fmla="*/ 2147483647 h 1104"/>
              <a:gd name="T50" fmla="*/ 2147483647 w 1113"/>
              <a:gd name="T51" fmla="*/ 2147483647 h 1104"/>
              <a:gd name="T52" fmla="*/ 2147483647 w 1113"/>
              <a:gd name="T53" fmla="*/ 2147483647 h 1104"/>
              <a:gd name="T54" fmla="*/ 2147483647 w 1113"/>
              <a:gd name="T55" fmla="*/ 2147483647 h 1104"/>
              <a:gd name="T56" fmla="*/ 2147483647 w 1113"/>
              <a:gd name="T57" fmla="*/ 2147483647 h 1104"/>
              <a:gd name="T58" fmla="*/ 2147483647 w 1113"/>
              <a:gd name="T59" fmla="*/ 2147483647 h 1104"/>
              <a:gd name="T60" fmla="*/ 2147483647 w 1113"/>
              <a:gd name="T61" fmla="*/ 2147483647 h 1104"/>
              <a:gd name="T62" fmla="*/ 2147483647 w 1113"/>
              <a:gd name="T63" fmla="*/ 2147483647 h 1104"/>
              <a:gd name="T64" fmla="*/ 2147483647 w 1113"/>
              <a:gd name="T65" fmla="*/ 2147483647 h 1104"/>
              <a:gd name="T66" fmla="*/ 2147483647 w 1113"/>
              <a:gd name="T67" fmla="*/ 2147483647 h 1104"/>
              <a:gd name="T68" fmla="*/ 2147483647 w 1113"/>
              <a:gd name="T69" fmla="*/ 2147483647 h 1104"/>
              <a:gd name="T70" fmla="*/ 2147483647 w 1113"/>
              <a:gd name="T71" fmla="*/ 2147483647 h 1104"/>
              <a:gd name="T72" fmla="*/ 2147483647 w 1113"/>
              <a:gd name="T73" fmla="*/ 2147483647 h 1104"/>
              <a:gd name="T74" fmla="*/ 2147483647 w 1113"/>
              <a:gd name="T75" fmla="*/ 2147483647 h 1104"/>
              <a:gd name="T76" fmla="*/ 2147483647 w 1113"/>
              <a:gd name="T77" fmla="*/ 2147483647 h 1104"/>
              <a:gd name="T78" fmla="*/ 2147483647 w 1113"/>
              <a:gd name="T79" fmla="*/ 2147483647 h 1104"/>
              <a:gd name="T80" fmla="*/ 2147483647 w 1113"/>
              <a:gd name="T81" fmla="*/ 2147483647 h 1104"/>
              <a:gd name="T82" fmla="*/ 2147483647 w 1113"/>
              <a:gd name="T83" fmla="*/ 2147483647 h 1104"/>
              <a:gd name="T84" fmla="*/ 2147483647 w 1113"/>
              <a:gd name="T85" fmla="*/ 2147483647 h 1104"/>
              <a:gd name="T86" fmla="*/ 2147483647 w 1113"/>
              <a:gd name="T87" fmla="*/ 2147483647 h 1104"/>
              <a:gd name="T88" fmla="*/ 2147483647 w 1113"/>
              <a:gd name="T89" fmla="*/ 2147483647 h 1104"/>
              <a:gd name="T90" fmla="*/ 2147483647 w 1113"/>
              <a:gd name="T91" fmla="*/ 2147483647 h 1104"/>
              <a:gd name="T92" fmla="*/ 2147483647 w 1113"/>
              <a:gd name="T93" fmla="*/ 2147483647 h 1104"/>
              <a:gd name="T94" fmla="*/ 2147483647 w 1113"/>
              <a:gd name="T95" fmla="*/ 2147483647 h 1104"/>
              <a:gd name="T96" fmla="*/ 2147483647 w 1113"/>
              <a:gd name="T97" fmla="*/ 2147483647 h 1104"/>
              <a:gd name="T98" fmla="*/ 2147483647 w 1113"/>
              <a:gd name="T99" fmla="*/ 2147483647 h 1104"/>
              <a:gd name="T100" fmla="*/ 2147483647 w 1113"/>
              <a:gd name="T101" fmla="*/ 2147483647 h 1104"/>
              <a:gd name="T102" fmla="*/ 2147483647 w 1113"/>
              <a:gd name="T103" fmla="*/ 2147483647 h 1104"/>
              <a:gd name="T104" fmla="*/ 2147483647 w 1113"/>
              <a:gd name="T105" fmla="*/ 2147483647 h 1104"/>
              <a:gd name="T106" fmla="*/ 2147483647 w 1113"/>
              <a:gd name="T107" fmla="*/ 2147483647 h 1104"/>
              <a:gd name="T108" fmla="*/ 2147483647 w 1113"/>
              <a:gd name="T109" fmla="*/ 2147483647 h 1104"/>
              <a:gd name="T110" fmla="*/ 2147483647 w 1113"/>
              <a:gd name="T111" fmla="*/ 2147483647 h 1104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113"/>
              <a:gd name="T169" fmla="*/ 0 h 1104"/>
              <a:gd name="T170" fmla="*/ 1113 w 1113"/>
              <a:gd name="T171" fmla="*/ 1104 h 1104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113" h="1104">
                <a:moveTo>
                  <a:pt x="0" y="448"/>
                </a:moveTo>
                <a:lnTo>
                  <a:pt x="0" y="448"/>
                </a:lnTo>
                <a:lnTo>
                  <a:pt x="0" y="432"/>
                </a:lnTo>
                <a:lnTo>
                  <a:pt x="304" y="464"/>
                </a:lnTo>
                <a:lnTo>
                  <a:pt x="336" y="0"/>
                </a:lnTo>
                <a:lnTo>
                  <a:pt x="584" y="16"/>
                </a:lnTo>
                <a:lnTo>
                  <a:pt x="576" y="216"/>
                </a:lnTo>
                <a:lnTo>
                  <a:pt x="584" y="216"/>
                </a:lnTo>
                <a:lnTo>
                  <a:pt x="600" y="232"/>
                </a:lnTo>
                <a:lnTo>
                  <a:pt x="608" y="232"/>
                </a:lnTo>
                <a:lnTo>
                  <a:pt x="624" y="232"/>
                </a:lnTo>
                <a:lnTo>
                  <a:pt x="632" y="224"/>
                </a:lnTo>
                <a:lnTo>
                  <a:pt x="648" y="256"/>
                </a:lnTo>
                <a:lnTo>
                  <a:pt x="664" y="256"/>
                </a:lnTo>
                <a:lnTo>
                  <a:pt x="672" y="264"/>
                </a:lnTo>
                <a:lnTo>
                  <a:pt x="680" y="264"/>
                </a:lnTo>
                <a:lnTo>
                  <a:pt x="680" y="256"/>
                </a:lnTo>
                <a:lnTo>
                  <a:pt x="696" y="256"/>
                </a:lnTo>
                <a:lnTo>
                  <a:pt x="704" y="264"/>
                </a:lnTo>
                <a:lnTo>
                  <a:pt x="704" y="272"/>
                </a:lnTo>
                <a:lnTo>
                  <a:pt x="712" y="264"/>
                </a:lnTo>
                <a:lnTo>
                  <a:pt x="720" y="264"/>
                </a:lnTo>
                <a:lnTo>
                  <a:pt x="728" y="256"/>
                </a:lnTo>
                <a:lnTo>
                  <a:pt x="728" y="272"/>
                </a:lnTo>
                <a:lnTo>
                  <a:pt x="744" y="272"/>
                </a:lnTo>
                <a:lnTo>
                  <a:pt x="744" y="280"/>
                </a:lnTo>
                <a:lnTo>
                  <a:pt x="752" y="288"/>
                </a:lnTo>
                <a:lnTo>
                  <a:pt x="760" y="280"/>
                </a:lnTo>
                <a:lnTo>
                  <a:pt x="768" y="280"/>
                </a:lnTo>
                <a:lnTo>
                  <a:pt x="777" y="288"/>
                </a:lnTo>
                <a:lnTo>
                  <a:pt x="785" y="288"/>
                </a:lnTo>
                <a:lnTo>
                  <a:pt x="785" y="296"/>
                </a:lnTo>
                <a:lnTo>
                  <a:pt x="793" y="296"/>
                </a:lnTo>
                <a:lnTo>
                  <a:pt x="801" y="288"/>
                </a:lnTo>
                <a:lnTo>
                  <a:pt x="801" y="280"/>
                </a:lnTo>
                <a:lnTo>
                  <a:pt x="801" y="288"/>
                </a:lnTo>
                <a:lnTo>
                  <a:pt x="809" y="304"/>
                </a:lnTo>
                <a:lnTo>
                  <a:pt x="817" y="296"/>
                </a:lnTo>
                <a:lnTo>
                  <a:pt x="825" y="280"/>
                </a:lnTo>
                <a:lnTo>
                  <a:pt x="841" y="288"/>
                </a:lnTo>
                <a:lnTo>
                  <a:pt x="849" y="288"/>
                </a:lnTo>
                <a:lnTo>
                  <a:pt x="849" y="296"/>
                </a:lnTo>
                <a:lnTo>
                  <a:pt x="873" y="304"/>
                </a:lnTo>
                <a:lnTo>
                  <a:pt x="881" y="312"/>
                </a:lnTo>
                <a:lnTo>
                  <a:pt x="897" y="288"/>
                </a:lnTo>
                <a:lnTo>
                  <a:pt x="913" y="288"/>
                </a:lnTo>
                <a:lnTo>
                  <a:pt x="913" y="296"/>
                </a:lnTo>
                <a:lnTo>
                  <a:pt x="921" y="296"/>
                </a:lnTo>
                <a:lnTo>
                  <a:pt x="929" y="288"/>
                </a:lnTo>
                <a:lnTo>
                  <a:pt x="929" y="280"/>
                </a:lnTo>
                <a:lnTo>
                  <a:pt x="945" y="296"/>
                </a:lnTo>
                <a:lnTo>
                  <a:pt x="953" y="296"/>
                </a:lnTo>
                <a:lnTo>
                  <a:pt x="961" y="280"/>
                </a:lnTo>
                <a:lnTo>
                  <a:pt x="977" y="280"/>
                </a:lnTo>
                <a:lnTo>
                  <a:pt x="977" y="288"/>
                </a:lnTo>
                <a:lnTo>
                  <a:pt x="1001" y="304"/>
                </a:lnTo>
                <a:lnTo>
                  <a:pt x="1017" y="304"/>
                </a:lnTo>
                <a:lnTo>
                  <a:pt x="1025" y="312"/>
                </a:lnTo>
                <a:lnTo>
                  <a:pt x="1033" y="320"/>
                </a:lnTo>
                <a:lnTo>
                  <a:pt x="1057" y="320"/>
                </a:lnTo>
                <a:lnTo>
                  <a:pt x="1065" y="320"/>
                </a:lnTo>
                <a:lnTo>
                  <a:pt x="1065" y="376"/>
                </a:lnTo>
                <a:lnTo>
                  <a:pt x="1073" y="472"/>
                </a:lnTo>
                <a:lnTo>
                  <a:pt x="1089" y="496"/>
                </a:lnTo>
                <a:lnTo>
                  <a:pt x="1089" y="528"/>
                </a:lnTo>
                <a:lnTo>
                  <a:pt x="1097" y="536"/>
                </a:lnTo>
                <a:lnTo>
                  <a:pt x="1105" y="552"/>
                </a:lnTo>
                <a:lnTo>
                  <a:pt x="1105" y="560"/>
                </a:lnTo>
                <a:lnTo>
                  <a:pt x="1113" y="576"/>
                </a:lnTo>
                <a:lnTo>
                  <a:pt x="1113" y="600"/>
                </a:lnTo>
                <a:lnTo>
                  <a:pt x="1097" y="616"/>
                </a:lnTo>
                <a:lnTo>
                  <a:pt x="1097" y="632"/>
                </a:lnTo>
                <a:lnTo>
                  <a:pt x="1105" y="632"/>
                </a:lnTo>
                <a:lnTo>
                  <a:pt x="1097" y="648"/>
                </a:lnTo>
                <a:lnTo>
                  <a:pt x="1105" y="656"/>
                </a:lnTo>
                <a:lnTo>
                  <a:pt x="1105" y="664"/>
                </a:lnTo>
                <a:lnTo>
                  <a:pt x="1105" y="672"/>
                </a:lnTo>
                <a:lnTo>
                  <a:pt x="1097" y="680"/>
                </a:lnTo>
                <a:lnTo>
                  <a:pt x="1089" y="680"/>
                </a:lnTo>
                <a:lnTo>
                  <a:pt x="1081" y="696"/>
                </a:lnTo>
                <a:lnTo>
                  <a:pt x="1089" y="704"/>
                </a:lnTo>
                <a:lnTo>
                  <a:pt x="1089" y="712"/>
                </a:lnTo>
                <a:lnTo>
                  <a:pt x="1081" y="712"/>
                </a:lnTo>
                <a:lnTo>
                  <a:pt x="1049" y="728"/>
                </a:lnTo>
                <a:lnTo>
                  <a:pt x="1009" y="744"/>
                </a:lnTo>
                <a:lnTo>
                  <a:pt x="1017" y="736"/>
                </a:lnTo>
                <a:lnTo>
                  <a:pt x="1033" y="728"/>
                </a:lnTo>
                <a:lnTo>
                  <a:pt x="1025" y="728"/>
                </a:lnTo>
                <a:lnTo>
                  <a:pt x="1017" y="728"/>
                </a:lnTo>
                <a:lnTo>
                  <a:pt x="1009" y="728"/>
                </a:lnTo>
                <a:lnTo>
                  <a:pt x="1017" y="712"/>
                </a:lnTo>
                <a:lnTo>
                  <a:pt x="1017" y="704"/>
                </a:lnTo>
                <a:lnTo>
                  <a:pt x="1009" y="712"/>
                </a:lnTo>
                <a:lnTo>
                  <a:pt x="1001" y="712"/>
                </a:lnTo>
                <a:lnTo>
                  <a:pt x="1001" y="720"/>
                </a:lnTo>
                <a:lnTo>
                  <a:pt x="993" y="720"/>
                </a:lnTo>
                <a:lnTo>
                  <a:pt x="993" y="712"/>
                </a:lnTo>
                <a:lnTo>
                  <a:pt x="985" y="712"/>
                </a:lnTo>
                <a:lnTo>
                  <a:pt x="993" y="720"/>
                </a:lnTo>
                <a:lnTo>
                  <a:pt x="985" y="728"/>
                </a:lnTo>
                <a:lnTo>
                  <a:pt x="985" y="736"/>
                </a:lnTo>
                <a:lnTo>
                  <a:pt x="1001" y="744"/>
                </a:lnTo>
                <a:lnTo>
                  <a:pt x="1001" y="752"/>
                </a:lnTo>
                <a:lnTo>
                  <a:pt x="985" y="768"/>
                </a:lnTo>
                <a:lnTo>
                  <a:pt x="977" y="768"/>
                </a:lnTo>
                <a:lnTo>
                  <a:pt x="969" y="784"/>
                </a:lnTo>
                <a:lnTo>
                  <a:pt x="977" y="784"/>
                </a:lnTo>
                <a:lnTo>
                  <a:pt x="969" y="792"/>
                </a:lnTo>
                <a:lnTo>
                  <a:pt x="937" y="816"/>
                </a:lnTo>
                <a:lnTo>
                  <a:pt x="921" y="816"/>
                </a:lnTo>
                <a:lnTo>
                  <a:pt x="905" y="832"/>
                </a:lnTo>
                <a:lnTo>
                  <a:pt x="889" y="840"/>
                </a:lnTo>
                <a:lnTo>
                  <a:pt x="881" y="848"/>
                </a:lnTo>
                <a:lnTo>
                  <a:pt x="873" y="848"/>
                </a:lnTo>
                <a:lnTo>
                  <a:pt x="881" y="840"/>
                </a:lnTo>
                <a:lnTo>
                  <a:pt x="889" y="840"/>
                </a:lnTo>
                <a:lnTo>
                  <a:pt x="897" y="832"/>
                </a:lnTo>
                <a:lnTo>
                  <a:pt x="929" y="808"/>
                </a:lnTo>
                <a:lnTo>
                  <a:pt x="889" y="832"/>
                </a:lnTo>
                <a:lnTo>
                  <a:pt x="889" y="824"/>
                </a:lnTo>
                <a:lnTo>
                  <a:pt x="889" y="808"/>
                </a:lnTo>
                <a:lnTo>
                  <a:pt x="881" y="824"/>
                </a:lnTo>
                <a:lnTo>
                  <a:pt x="873" y="824"/>
                </a:lnTo>
                <a:lnTo>
                  <a:pt x="873" y="816"/>
                </a:lnTo>
                <a:lnTo>
                  <a:pt x="873" y="824"/>
                </a:lnTo>
                <a:lnTo>
                  <a:pt x="865" y="832"/>
                </a:lnTo>
                <a:lnTo>
                  <a:pt x="865" y="824"/>
                </a:lnTo>
                <a:lnTo>
                  <a:pt x="857" y="816"/>
                </a:lnTo>
                <a:lnTo>
                  <a:pt x="849" y="816"/>
                </a:lnTo>
                <a:lnTo>
                  <a:pt x="857" y="832"/>
                </a:lnTo>
                <a:lnTo>
                  <a:pt x="865" y="840"/>
                </a:lnTo>
                <a:lnTo>
                  <a:pt x="873" y="840"/>
                </a:lnTo>
                <a:lnTo>
                  <a:pt x="865" y="848"/>
                </a:lnTo>
                <a:lnTo>
                  <a:pt x="857" y="848"/>
                </a:lnTo>
                <a:lnTo>
                  <a:pt x="849" y="856"/>
                </a:lnTo>
                <a:lnTo>
                  <a:pt x="841" y="856"/>
                </a:lnTo>
                <a:lnTo>
                  <a:pt x="841" y="840"/>
                </a:lnTo>
                <a:lnTo>
                  <a:pt x="833" y="840"/>
                </a:lnTo>
                <a:lnTo>
                  <a:pt x="825" y="824"/>
                </a:lnTo>
                <a:lnTo>
                  <a:pt x="833" y="840"/>
                </a:lnTo>
                <a:lnTo>
                  <a:pt x="841" y="848"/>
                </a:lnTo>
                <a:lnTo>
                  <a:pt x="833" y="848"/>
                </a:lnTo>
                <a:lnTo>
                  <a:pt x="833" y="864"/>
                </a:lnTo>
                <a:lnTo>
                  <a:pt x="825" y="872"/>
                </a:lnTo>
                <a:lnTo>
                  <a:pt x="825" y="864"/>
                </a:lnTo>
                <a:lnTo>
                  <a:pt x="817" y="872"/>
                </a:lnTo>
                <a:lnTo>
                  <a:pt x="801" y="880"/>
                </a:lnTo>
                <a:lnTo>
                  <a:pt x="801" y="888"/>
                </a:lnTo>
                <a:lnTo>
                  <a:pt x="809" y="880"/>
                </a:lnTo>
                <a:lnTo>
                  <a:pt x="817" y="880"/>
                </a:lnTo>
                <a:lnTo>
                  <a:pt x="809" y="888"/>
                </a:lnTo>
                <a:lnTo>
                  <a:pt x="801" y="904"/>
                </a:lnTo>
                <a:lnTo>
                  <a:pt x="768" y="904"/>
                </a:lnTo>
                <a:lnTo>
                  <a:pt x="777" y="904"/>
                </a:lnTo>
                <a:lnTo>
                  <a:pt x="785" y="904"/>
                </a:lnTo>
                <a:lnTo>
                  <a:pt x="785" y="912"/>
                </a:lnTo>
                <a:lnTo>
                  <a:pt x="785" y="920"/>
                </a:lnTo>
                <a:lnTo>
                  <a:pt x="793" y="920"/>
                </a:lnTo>
                <a:lnTo>
                  <a:pt x="785" y="952"/>
                </a:lnTo>
                <a:lnTo>
                  <a:pt x="777" y="960"/>
                </a:lnTo>
                <a:lnTo>
                  <a:pt x="777" y="952"/>
                </a:lnTo>
                <a:lnTo>
                  <a:pt x="777" y="944"/>
                </a:lnTo>
                <a:lnTo>
                  <a:pt x="768" y="944"/>
                </a:lnTo>
                <a:lnTo>
                  <a:pt x="768" y="952"/>
                </a:lnTo>
                <a:lnTo>
                  <a:pt x="760" y="960"/>
                </a:lnTo>
                <a:lnTo>
                  <a:pt x="752" y="952"/>
                </a:lnTo>
                <a:lnTo>
                  <a:pt x="752" y="960"/>
                </a:lnTo>
                <a:lnTo>
                  <a:pt x="760" y="968"/>
                </a:lnTo>
                <a:lnTo>
                  <a:pt x="777" y="968"/>
                </a:lnTo>
                <a:lnTo>
                  <a:pt x="777" y="976"/>
                </a:lnTo>
                <a:lnTo>
                  <a:pt x="768" y="1000"/>
                </a:lnTo>
                <a:lnTo>
                  <a:pt x="768" y="1008"/>
                </a:lnTo>
                <a:lnTo>
                  <a:pt x="785" y="1032"/>
                </a:lnTo>
                <a:lnTo>
                  <a:pt x="777" y="1056"/>
                </a:lnTo>
                <a:lnTo>
                  <a:pt x="785" y="1064"/>
                </a:lnTo>
                <a:lnTo>
                  <a:pt x="793" y="1080"/>
                </a:lnTo>
                <a:lnTo>
                  <a:pt x="793" y="1088"/>
                </a:lnTo>
                <a:lnTo>
                  <a:pt x="785" y="1096"/>
                </a:lnTo>
                <a:lnTo>
                  <a:pt x="777" y="1104"/>
                </a:lnTo>
                <a:lnTo>
                  <a:pt x="768" y="1096"/>
                </a:lnTo>
                <a:lnTo>
                  <a:pt x="752" y="1080"/>
                </a:lnTo>
                <a:lnTo>
                  <a:pt x="728" y="1080"/>
                </a:lnTo>
                <a:lnTo>
                  <a:pt x="720" y="1080"/>
                </a:lnTo>
                <a:lnTo>
                  <a:pt x="704" y="1080"/>
                </a:lnTo>
                <a:lnTo>
                  <a:pt x="680" y="1064"/>
                </a:lnTo>
                <a:lnTo>
                  <a:pt x="664" y="1064"/>
                </a:lnTo>
                <a:lnTo>
                  <a:pt x="664" y="1056"/>
                </a:lnTo>
                <a:lnTo>
                  <a:pt x="656" y="1048"/>
                </a:lnTo>
                <a:lnTo>
                  <a:pt x="632" y="1048"/>
                </a:lnTo>
                <a:lnTo>
                  <a:pt x="624" y="1048"/>
                </a:lnTo>
                <a:lnTo>
                  <a:pt x="624" y="1032"/>
                </a:lnTo>
                <a:lnTo>
                  <a:pt x="616" y="1016"/>
                </a:lnTo>
                <a:lnTo>
                  <a:pt x="608" y="984"/>
                </a:lnTo>
                <a:lnTo>
                  <a:pt x="600" y="984"/>
                </a:lnTo>
                <a:lnTo>
                  <a:pt x="600" y="968"/>
                </a:lnTo>
                <a:lnTo>
                  <a:pt x="600" y="960"/>
                </a:lnTo>
                <a:lnTo>
                  <a:pt x="592" y="952"/>
                </a:lnTo>
                <a:lnTo>
                  <a:pt x="592" y="944"/>
                </a:lnTo>
                <a:lnTo>
                  <a:pt x="592" y="920"/>
                </a:lnTo>
                <a:lnTo>
                  <a:pt x="576" y="920"/>
                </a:lnTo>
                <a:lnTo>
                  <a:pt x="552" y="888"/>
                </a:lnTo>
                <a:lnTo>
                  <a:pt x="544" y="864"/>
                </a:lnTo>
                <a:lnTo>
                  <a:pt x="536" y="856"/>
                </a:lnTo>
                <a:lnTo>
                  <a:pt x="528" y="848"/>
                </a:lnTo>
                <a:lnTo>
                  <a:pt x="496" y="776"/>
                </a:lnTo>
                <a:lnTo>
                  <a:pt x="488" y="768"/>
                </a:lnTo>
                <a:lnTo>
                  <a:pt x="480" y="744"/>
                </a:lnTo>
                <a:lnTo>
                  <a:pt x="456" y="728"/>
                </a:lnTo>
                <a:lnTo>
                  <a:pt x="448" y="720"/>
                </a:lnTo>
                <a:lnTo>
                  <a:pt x="432" y="696"/>
                </a:lnTo>
                <a:lnTo>
                  <a:pt x="400" y="696"/>
                </a:lnTo>
                <a:lnTo>
                  <a:pt x="368" y="688"/>
                </a:lnTo>
                <a:lnTo>
                  <a:pt x="360" y="680"/>
                </a:lnTo>
                <a:lnTo>
                  <a:pt x="352" y="680"/>
                </a:lnTo>
                <a:lnTo>
                  <a:pt x="344" y="696"/>
                </a:lnTo>
                <a:lnTo>
                  <a:pt x="336" y="696"/>
                </a:lnTo>
                <a:lnTo>
                  <a:pt x="336" y="688"/>
                </a:lnTo>
                <a:lnTo>
                  <a:pt x="328" y="688"/>
                </a:lnTo>
                <a:lnTo>
                  <a:pt x="320" y="688"/>
                </a:lnTo>
                <a:lnTo>
                  <a:pt x="304" y="704"/>
                </a:lnTo>
                <a:lnTo>
                  <a:pt x="304" y="728"/>
                </a:lnTo>
                <a:lnTo>
                  <a:pt x="296" y="736"/>
                </a:lnTo>
                <a:lnTo>
                  <a:pt x="296" y="744"/>
                </a:lnTo>
                <a:lnTo>
                  <a:pt x="288" y="744"/>
                </a:lnTo>
                <a:lnTo>
                  <a:pt x="280" y="760"/>
                </a:lnTo>
                <a:lnTo>
                  <a:pt x="280" y="768"/>
                </a:lnTo>
                <a:lnTo>
                  <a:pt x="264" y="768"/>
                </a:lnTo>
                <a:lnTo>
                  <a:pt x="256" y="760"/>
                </a:lnTo>
                <a:lnTo>
                  <a:pt x="216" y="736"/>
                </a:lnTo>
                <a:lnTo>
                  <a:pt x="208" y="728"/>
                </a:lnTo>
                <a:lnTo>
                  <a:pt x="192" y="720"/>
                </a:lnTo>
                <a:lnTo>
                  <a:pt x="176" y="704"/>
                </a:lnTo>
                <a:lnTo>
                  <a:pt x="160" y="688"/>
                </a:lnTo>
                <a:lnTo>
                  <a:pt x="152" y="672"/>
                </a:lnTo>
                <a:lnTo>
                  <a:pt x="152" y="648"/>
                </a:lnTo>
                <a:lnTo>
                  <a:pt x="152" y="640"/>
                </a:lnTo>
                <a:lnTo>
                  <a:pt x="144" y="632"/>
                </a:lnTo>
                <a:lnTo>
                  <a:pt x="136" y="616"/>
                </a:lnTo>
                <a:lnTo>
                  <a:pt x="136" y="608"/>
                </a:lnTo>
                <a:lnTo>
                  <a:pt x="128" y="584"/>
                </a:lnTo>
                <a:lnTo>
                  <a:pt x="96" y="560"/>
                </a:lnTo>
                <a:lnTo>
                  <a:pt x="88" y="552"/>
                </a:lnTo>
                <a:lnTo>
                  <a:pt x="80" y="544"/>
                </a:lnTo>
                <a:lnTo>
                  <a:pt x="72" y="528"/>
                </a:lnTo>
                <a:lnTo>
                  <a:pt x="48" y="496"/>
                </a:lnTo>
                <a:lnTo>
                  <a:pt x="32" y="496"/>
                </a:lnTo>
                <a:lnTo>
                  <a:pt x="16" y="456"/>
                </a:lnTo>
                <a:lnTo>
                  <a:pt x="0" y="456"/>
                </a:lnTo>
                <a:lnTo>
                  <a:pt x="0" y="448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1" name="Freeform 21"/>
          <p:cNvSpPr>
            <a:spLocks/>
          </p:cNvSpPr>
          <p:nvPr/>
        </p:nvSpPr>
        <p:spPr bwMode="auto">
          <a:xfrm>
            <a:off x="6652133" y="1960563"/>
            <a:ext cx="952500" cy="1065212"/>
          </a:xfrm>
          <a:custGeom>
            <a:avLst/>
            <a:gdLst>
              <a:gd name="T0" fmla="*/ 2147483647 w 528"/>
              <a:gd name="T1" fmla="*/ 2147483647 h 592"/>
              <a:gd name="T2" fmla="*/ 2147483647 w 528"/>
              <a:gd name="T3" fmla="*/ 2147483647 h 592"/>
              <a:gd name="T4" fmla="*/ 2147483647 w 528"/>
              <a:gd name="T5" fmla="*/ 2147483647 h 592"/>
              <a:gd name="T6" fmla="*/ 2147483647 w 528"/>
              <a:gd name="T7" fmla="*/ 2147483647 h 592"/>
              <a:gd name="T8" fmla="*/ 2147483647 w 528"/>
              <a:gd name="T9" fmla="*/ 2147483647 h 592"/>
              <a:gd name="T10" fmla="*/ 2147483647 w 528"/>
              <a:gd name="T11" fmla="*/ 2147483647 h 592"/>
              <a:gd name="T12" fmla="*/ 2147483647 w 528"/>
              <a:gd name="T13" fmla="*/ 2147483647 h 592"/>
              <a:gd name="T14" fmla="*/ 2147483647 w 528"/>
              <a:gd name="T15" fmla="*/ 2147483647 h 592"/>
              <a:gd name="T16" fmla="*/ 2147483647 w 528"/>
              <a:gd name="T17" fmla="*/ 2147483647 h 592"/>
              <a:gd name="T18" fmla="*/ 2147483647 w 528"/>
              <a:gd name="T19" fmla="*/ 2147483647 h 592"/>
              <a:gd name="T20" fmla="*/ 2147483647 w 528"/>
              <a:gd name="T21" fmla="*/ 2147483647 h 592"/>
              <a:gd name="T22" fmla="*/ 2147483647 w 528"/>
              <a:gd name="T23" fmla="*/ 2147483647 h 592"/>
              <a:gd name="T24" fmla="*/ 2147483647 w 528"/>
              <a:gd name="T25" fmla="*/ 2147483647 h 592"/>
              <a:gd name="T26" fmla="*/ 2147483647 w 528"/>
              <a:gd name="T27" fmla="*/ 2147483647 h 592"/>
              <a:gd name="T28" fmla="*/ 2147483647 w 528"/>
              <a:gd name="T29" fmla="*/ 2147483647 h 592"/>
              <a:gd name="T30" fmla="*/ 2147483647 w 528"/>
              <a:gd name="T31" fmla="*/ 2147483647 h 592"/>
              <a:gd name="T32" fmla="*/ 2147483647 w 528"/>
              <a:gd name="T33" fmla="*/ 2147483647 h 592"/>
              <a:gd name="T34" fmla="*/ 2147483647 w 528"/>
              <a:gd name="T35" fmla="*/ 2147483647 h 592"/>
              <a:gd name="T36" fmla="*/ 2147483647 w 528"/>
              <a:gd name="T37" fmla="*/ 2147483647 h 592"/>
              <a:gd name="T38" fmla="*/ 2147483647 w 528"/>
              <a:gd name="T39" fmla="*/ 2147483647 h 592"/>
              <a:gd name="T40" fmla="*/ 2147483647 w 528"/>
              <a:gd name="T41" fmla="*/ 2147483647 h 592"/>
              <a:gd name="T42" fmla="*/ 2147483647 w 528"/>
              <a:gd name="T43" fmla="*/ 2147483647 h 592"/>
              <a:gd name="T44" fmla="*/ 2147483647 w 528"/>
              <a:gd name="T45" fmla="*/ 2147483647 h 592"/>
              <a:gd name="T46" fmla="*/ 2147483647 w 528"/>
              <a:gd name="T47" fmla="*/ 2147483647 h 592"/>
              <a:gd name="T48" fmla="*/ 2147483647 w 528"/>
              <a:gd name="T49" fmla="*/ 2147483647 h 592"/>
              <a:gd name="T50" fmla="*/ 2147483647 w 528"/>
              <a:gd name="T51" fmla="*/ 2147483647 h 592"/>
              <a:gd name="T52" fmla="*/ 2147483647 w 528"/>
              <a:gd name="T53" fmla="*/ 2147483647 h 592"/>
              <a:gd name="T54" fmla="*/ 2147483647 w 528"/>
              <a:gd name="T55" fmla="*/ 2147483647 h 592"/>
              <a:gd name="T56" fmla="*/ 2147483647 w 528"/>
              <a:gd name="T57" fmla="*/ 2147483647 h 592"/>
              <a:gd name="T58" fmla="*/ 2147483647 w 528"/>
              <a:gd name="T59" fmla="*/ 2147483647 h 592"/>
              <a:gd name="T60" fmla="*/ 2147483647 w 528"/>
              <a:gd name="T61" fmla="*/ 2147483647 h 592"/>
              <a:gd name="T62" fmla="*/ 2147483647 w 528"/>
              <a:gd name="T63" fmla="*/ 2147483647 h 592"/>
              <a:gd name="T64" fmla="*/ 2147483647 w 528"/>
              <a:gd name="T65" fmla="*/ 0 h 592"/>
              <a:gd name="T66" fmla="*/ 2147483647 w 528"/>
              <a:gd name="T67" fmla="*/ 2147483647 h 592"/>
              <a:gd name="T68" fmla="*/ 0 w 528"/>
              <a:gd name="T69" fmla="*/ 2147483647 h 592"/>
              <a:gd name="T70" fmla="*/ 2147483647 w 528"/>
              <a:gd name="T71" fmla="*/ 2147483647 h 592"/>
              <a:gd name="T72" fmla="*/ 2147483647 w 528"/>
              <a:gd name="T73" fmla="*/ 2147483647 h 592"/>
              <a:gd name="T74" fmla="*/ 2147483647 w 528"/>
              <a:gd name="T75" fmla="*/ 2147483647 h 592"/>
              <a:gd name="T76" fmla="*/ 2147483647 w 528"/>
              <a:gd name="T77" fmla="*/ 2147483647 h 592"/>
              <a:gd name="T78" fmla="*/ 2147483647 w 528"/>
              <a:gd name="T79" fmla="*/ 2147483647 h 592"/>
              <a:gd name="T80" fmla="*/ 2147483647 w 528"/>
              <a:gd name="T81" fmla="*/ 2147483647 h 592"/>
              <a:gd name="T82" fmla="*/ 2147483647 w 528"/>
              <a:gd name="T83" fmla="*/ 2147483647 h 592"/>
              <a:gd name="T84" fmla="*/ 2147483647 w 528"/>
              <a:gd name="T85" fmla="*/ 2147483647 h 592"/>
              <a:gd name="T86" fmla="*/ 2147483647 w 528"/>
              <a:gd name="T87" fmla="*/ 2147483647 h 592"/>
              <a:gd name="T88" fmla="*/ 2147483647 w 528"/>
              <a:gd name="T89" fmla="*/ 2147483647 h 592"/>
              <a:gd name="T90" fmla="*/ 2147483647 w 528"/>
              <a:gd name="T91" fmla="*/ 2147483647 h 592"/>
              <a:gd name="T92" fmla="*/ 2147483647 w 528"/>
              <a:gd name="T93" fmla="*/ 2147483647 h 592"/>
              <a:gd name="T94" fmla="*/ 2147483647 w 528"/>
              <a:gd name="T95" fmla="*/ 2147483647 h 592"/>
              <a:gd name="T96" fmla="*/ 2147483647 w 528"/>
              <a:gd name="T97" fmla="*/ 2147483647 h 592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528"/>
              <a:gd name="T148" fmla="*/ 0 h 592"/>
              <a:gd name="T149" fmla="*/ 528 w 528"/>
              <a:gd name="T150" fmla="*/ 592 h 592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528" h="592">
                <a:moveTo>
                  <a:pt x="432" y="584"/>
                </a:moveTo>
                <a:lnTo>
                  <a:pt x="432" y="576"/>
                </a:lnTo>
                <a:lnTo>
                  <a:pt x="424" y="544"/>
                </a:lnTo>
                <a:lnTo>
                  <a:pt x="400" y="536"/>
                </a:lnTo>
                <a:lnTo>
                  <a:pt x="376" y="512"/>
                </a:lnTo>
                <a:lnTo>
                  <a:pt x="376" y="496"/>
                </a:lnTo>
                <a:lnTo>
                  <a:pt x="352" y="488"/>
                </a:lnTo>
                <a:lnTo>
                  <a:pt x="344" y="480"/>
                </a:lnTo>
                <a:lnTo>
                  <a:pt x="336" y="480"/>
                </a:lnTo>
                <a:lnTo>
                  <a:pt x="328" y="480"/>
                </a:lnTo>
                <a:lnTo>
                  <a:pt x="312" y="464"/>
                </a:lnTo>
                <a:lnTo>
                  <a:pt x="312" y="456"/>
                </a:lnTo>
                <a:lnTo>
                  <a:pt x="320" y="448"/>
                </a:lnTo>
                <a:lnTo>
                  <a:pt x="320" y="440"/>
                </a:lnTo>
                <a:lnTo>
                  <a:pt x="312" y="432"/>
                </a:lnTo>
                <a:lnTo>
                  <a:pt x="312" y="424"/>
                </a:lnTo>
                <a:lnTo>
                  <a:pt x="312" y="416"/>
                </a:lnTo>
                <a:lnTo>
                  <a:pt x="320" y="392"/>
                </a:lnTo>
                <a:lnTo>
                  <a:pt x="312" y="384"/>
                </a:lnTo>
                <a:lnTo>
                  <a:pt x="304" y="384"/>
                </a:lnTo>
                <a:lnTo>
                  <a:pt x="304" y="368"/>
                </a:lnTo>
                <a:lnTo>
                  <a:pt x="304" y="360"/>
                </a:lnTo>
                <a:lnTo>
                  <a:pt x="312" y="352"/>
                </a:lnTo>
                <a:lnTo>
                  <a:pt x="336" y="336"/>
                </a:lnTo>
                <a:lnTo>
                  <a:pt x="344" y="328"/>
                </a:lnTo>
                <a:lnTo>
                  <a:pt x="344" y="272"/>
                </a:lnTo>
                <a:lnTo>
                  <a:pt x="336" y="272"/>
                </a:lnTo>
                <a:lnTo>
                  <a:pt x="344" y="264"/>
                </a:lnTo>
                <a:lnTo>
                  <a:pt x="376" y="240"/>
                </a:lnTo>
                <a:lnTo>
                  <a:pt x="416" y="200"/>
                </a:lnTo>
                <a:lnTo>
                  <a:pt x="424" y="176"/>
                </a:lnTo>
                <a:lnTo>
                  <a:pt x="456" y="152"/>
                </a:lnTo>
                <a:lnTo>
                  <a:pt x="488" y="152"/>
                </a:lnTo>
                <a:lnTo>
                  <a:pt x="512" y="136"/>
                </a:lnTo>
                <a:lnTo>
                  <a:pt x="520" y="120"/>
                </a:lnTo>
                <a:lnTo>
                  <a:pt x="528" y="120"/>
                </a:lnTo>
                <a:lnTo>
                  <a:pt x="520" y="120"/>
                </a:lnTo>
                <a:lnTo>
                  <a:pt x="504" y="128"/>
                </a:lnTo>
                <a:lnTo>
                  <a:pt x="496" y="128"/>
                </a:lnTo>
                <a:lnTo>
                  <a:pt x="488" y="120"/>
                </a:lnTo>
                <a:lnTo>
                  <a:pt x="432" y="120"/>
                </a:lnTo>
                <a:lnTo>
                  <a:pt x="432" y="104"/>
                </a:lnTo>
                <a:lnTo>
                  <a:pt x="424" y="104"/>
                </a:lnTo>
                <a:lnTo>
                  <a:pt x="408" y="128"/>
                </a:lnTo>
                <a:lnTo>
                  <a:pt x="384" y="128"/>
                </a:lnTo>
                <a:lnTo>
                  <a:pt x="368" y="120"/>
                </a:lnTo>
                <a:lnTo>
                  <a:pt x="368" y="112"/>
                </a:lnTo>
                <a:lnTo>
                  <a:pt x="352" y="112"/>
                </a:lnTo>
                <a:lnTo>
                  <a:pt x="352" y="96"/>
                </a:lnTo>
                <a:lnTo>
                  <a:pt x="344" y="96"/>
                </a:lnTo>
                <a:lnTo>
                  <a:pt x="328" y="112"/>
                </a:lnTo>
                <a:lnTo>
                  <a:pt x="320" y="96"/>
                </a:lnTo>
                <a:lnTo>
                  <a:pt x="312" y="88"/>
                </a:lnTo>
                <a:lnTo>
                  <a:pt x="304" y="88"/>
                </a:lnTo>
                <a:lnTo>
                  <a:pt x="304" y="80"/>
                </a:lnTo>
                <a:lnTo>
                  <a:pt x="312" y="80"/>
                </a:lnTo>
                <a:lnTo>
                  <a:pt x="304" y="80"/>
                </a:lnTo>
                <a:lnTo>
                  <a:pt x="288" y="80"/>
                </a:lnTo>
                <a:lnTo>
                  <a:pt x="264" y="72"/>
                </a:lnTo>
                <a:lnTo>
                  <a:pt x="256" y="72"/>
                </a:lnTo>
                <a:lnTo>
                  <a:pt x="248" y="88"/>
                </a:lnTo>
                <a:lnTo>
                  <a:pt x="232" y="88"/>
                </a:lnTo>
                <a:lnTo>
                  <a:pt x="224" y="72"/>
                </a:lnTo>
                <a:lnTo>
                  <a:pt x="200" y="72"/>
                </a:lnTo>
                <a:lnTo>
                  <a:pt x="200" y="64"/>
                </a:lnTo>
                <a:lnTo>
                  <a:pt x="192" y="72"/>
                </a:lnTo>
                <a:lnTo>
                  <a:pt x="176" y="72"/>
                </a:lnTo>
                <a:lnTo>
                  <a:pt x="168" y="64"/>
                </a:lnTo>
                <a:lnTo>
                  <a:pt x="168" y="56"/>
                </a:lnTo>
                <a:lnTo>
                  <a:pt x="168" y="24"/>
                </a:lnTo>
                <a:lnTo>
                  <a:pt x="152" y="0"/>
                </a:lnTo>
                <a:lnTo>
                  <a:pt x="136" y="0"/>
                </a:lnTo>
                <a:lnTo>
                  <a:pt x="136" y="32"/>
                </a:lnTo>
                <a:lnTo>
                  <a:pt x="128" y="40"/>
                </a:lnTo>
                <a:lnTo>
                  <a:pt x="0" y="40"/>
                </a:lnTo>
                <a:lnTo>
                  <a:pt x="8" y="72"/>
                </a:lnTo>
                <a:lnTo>
                  <a:pt x="8" y="88"/>
                </a:lnTo>
                <a:lnTo>
                  <a:pt x="8" y="128"/>
                </a:lnTo>
                <a:lnTo>
                  <a:pt x="8" y="152"/>
                </a:lnTo>
                <a:lnTo>
                  <a:pt x="16" y="160"/>
                </a:lnTo>
                <a:lnTo>
                  <a:pt x="24" y="168"/>
                </a:lnTo>
                <a:lnTo>
                  <a:pt x="24" y="200"/>
                </a:lnTo>
                <a:lnTo>
                  <a:pt x="24" y="216"/>
                </a:lnTo>
                <a:lnTo>
                  <a:pt x="24" y="232"/>
                </a:lnTo>
                <a:lnTo>
                  <a:pt x="24" y="240"/>
                </a:lnTo>
                <a:lnTo>
                  <a:pt x="32" y="256"/>
                </a:lnTo>
                <a:lnTo>
                  <a:pt x="32" y="272"/>
                </a:lnTo>
                <a:lnTo>
                  <a:pt x="32" y="296"/>
                </a:lnTo>
                <a:lnTo>
                  <a:pt x="40" y="304"/>
                </a:lnTo>
                <a:lnTo>
                  <a:pt x="48" y="320"/>
                </a:lnTo>
                <a:lnTo>
                  <a:pt x="48" y="344"/>
                </a:lnTo>
                <a:lnTo>
                  <a:pt x="48" y="352"/>
                </a:lnTo>
                <a:lnTo>
                  <a:pt x="32" y="368"/>
                </a:lnTo>
                <a:lnTo>
                  <a:pt x="24" y="376"/>
                </a:lnTo>
                <a:lnTo>
                  <a:pt x="24" y="384"/>
                </a:lnTo>
                <a:lnTo>
                  <a:pt x="40" y="400"/>
                </a:lnTo>
                <a:lnTo>
                  <a:pt x="48" y="408"/>
                </a:lnTo>
                <a:lnTo>
                  <a:pt x="56" y="408"/>
                </a:lnTo>
                <a:lnTo>
                  <a:pt x="56" y="448"/>
                </a:lnTo>
                <a:lnTo>
                  <a:pt x="48" y="544"/>
                </a:lnTo>
                <a:lnTo>
                  <a:pt x="56" y="584"/>
                </a:lnTo>
                <a:lnTo>
                  <a:pt x="56" y="592"/>
                </a:lnTo>
                <a:lnTo>
                  <a:pt x="136" y="592"/>
                </a:lnTo>
                <a:lnTo>
                  <a:pt x="400" y="592"/>
                </a:lnTo>
                <a:lnTo>
                  <a:pt x="432" y="584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2" name="Freeform 22"/>
          <p:cNvSpPr>
            <a:spLocks/>
          </p:cNvSpPr>
          <p:nvPr/>
        </p:nvSpPr>
        <p:spPr bwMode="auto">
          <a:xfrm>
            <a:off x="6725158" y="3011488"/>
            <a:ext cx="863600" cy="574675"/>
          </a:xfrm>
          <a:custGeom>
            <a:avLst/>
            <a:gdLst>
              <a:gd name="T0" fmla="*/ 2147483647 w 480"/>
              <a:gd name="T1" fmla="*/ 2147483647 h 320"/>
              <a:gd name="T2" fmla="*/ 2147483647 w 480"/>
              <a:gd name="T3" fmla="*/ 2147483647 h 320"/>
              <a:gd name="T4" fmla="*/ 2147483647 w 480"/>
              <a:gd name="T5" fmla="*/ 2147483647 h 320"/>
              <a:gd name="T6" fmla="*/ 2147483647 w 480"/>
              <a:gd name="T7" fmla="*/ 2147483647 h 320"/>
              <a:gd name="T8" fmla="*/ 2147483647 w 480"/>
              <a:gd name="T9" fmla="*/ 2147483647 h 320"/>
              <a:gd name="T10" fmla="*/ 2147483647 w 480"/>
              <a:gd name="T11" fmla="*/ 2147483647 h 320"/>
              <a:gd name="T12" fmla="*/ 2147483647 w 480"/>
              <a:gd name="T13" fmla="*/ 2147483647 h 320"/>
              <a:gd name="T14" fmla="*/ 2147483647 w 480"/>
              <a:gd name="T15" fmla="*/ 2147483647 h 320"/>
              <a:gd name="T16" fmla="*/ 2147483647 w 480"/>
              <a:gd name="T17" fmla="*/ 2147483647 h 320"/>
              <a:gd name="T18" fmla="*/ 2147483647 w 480"/>
              <a:gd name="T19" fmla="*/ 2147483647 h 320"/>
              <a:gd name="T20" fmla="*/ 0 w 480"/>
              <a:gd name="T21" fmla="*/ 2147483647 h 320"/>
              <a:gd name="T22" fmla="*/ 0 w 480"/>
              <a:gd name="T23" fmla="*/ 2147483647 h 320"/>
              <a:gd name="T24" fmla="*/ 2147483647 w 480"/>
              <a:gd name="T25" fmla="*/ 2147483647 h 320"/>
              <a:gd name="T26" fmla="*/ 0 w 480"/>
              <a:gd name="T27" fmla="*/ 2147483647 h 320"/>
              <a:gd name="T28" fmla="*/ 2147483647 w 480"/>
              <a:gd name="T29" fmla="*/ 2147483647 h 320"/>
              <a:gd name="T30" fmla="*/ 2147483647 w 480"/>
              <a:gd name="T31" fmla="*/ 2147483647 h 320"/>
              <a:gd name="T32" fmla="*/ 0 w 480"/>
              <a:gd name="T33" fmla="*/ 2147483647 h 320"/>
              <a:gd name="T34" fmla="*/ 2147483647 w 480"/>
              <a:gd name="T35" fmla="*/ 2147483647 h 320"/>
              <a:gd name="T36" fmla="*/ 2147483647 w 480"/>
              <a:gd name="T37" fmla="*/ 2147483647 h 320"/>
              <a:gd name="T38" fmla="*/ 2147483647 w 480"/>
              <a:gd name="T39" fmla="*/ 0 h 320"/>
              <a:gd name="T40" fmla="*/ 2147483647 w 480"/>
              <a:gd name="T41" fmla="*/ 2147483647 h 320"/>
              <a:gd name="T42" fmla="*/ 2147483647 w 480"/>
              <a:gd name="T43" fmla="*/ 2147483647 h 320"/>
              <a:gd name="T44" fmla="*/ 2147483647 w 480"/>
              <a:gd name="T45" fmla="*/ 2147483647 h 320"/>
              <a:gd name="T46" fmla="*/ 2147483647 w 480"/>
              <a:gd name="T47" fmla="*/ 2147483647 h 320"/>
              <a:gd name="T48" fmla="*/ 2147483647 w 480"/>
              <a:gd name="T49" fmla="*/ 2147483647 h 320"/>
              <a:gd name="T50" fmla="*/ 2147483647 w 480"/>
              <a:gd name="T51" fmla="*/ 2147483647 h 320"/>
              <a:gd name="T52" fmla="*/ 2147483647 w 480"/>
              <a:gd name="T53" fmla="*/ 2147483647 h 320"/>
              <a:gd name="T54" fmla="*/ 2147483647 w 480"/>
              <a:gd name="T55" fmla="*/ 2147483647 h 320"/>
              <a:gd name="T56" fmla="*/ 2147483647 w 480"/>
              <a:gd name="T57" fmla="*/ 2147483647 h 320"/>
              <a:gd name="T58" fmla="*/ 2147483647 w 480"/>
              <a:gd name="T59" fmla="*/ 2147483647 h 320"/>
              <a:gd name="T60" fmla="*/ 2147483647 w 480"/>
              <a:gd name="T61" fmla="*/ 2147483647 h 320"/>
              <a:gd name="T62" fmla="*/ 2147483647 w 480"/>
              <a:gd name="T63" fmla="*/ 2147483647 h 320"/>
              <a:gd name="T64" fmla="*/ 2147483647 w 480"/>
              <a:gd name="T65" fmla="*/ 2147483647 h 320"/>
              <a:gd name="T66" fmla="*/ 2147483647 w 480"/>
              <a:gd name="T67" fmla="*/ 2147483647 h 320"/>
              <a:gd name="T68" fmla="*/ 2147483647 w 480"/>
              <a:gd name="T69" fmla="*/ 2147483647 h 320"/>
              <a:gd name="T70" fmla="*/ 2147483647 w 480"/>
              <a:gd name="T71" fmla="*/ 2147483647 h 320"/>
              <a:gd name="T72" fmla="*/ 2147483647 w 480"/>
              <a:gd name="T73" fmla="*/ 2147483647 h 320"/>
              <a:gd name="T74" fmla="*/ 2147483647 w 480"/>
              <a:gd name="T75" fmla="*/ 2147483647 h 320"/>
              <a:gd name="T76" fmla="*/ 2147483647 w 480"/>
              <a:gd name="T77" fmla="*/ 2147483647 h 320"/>
              <a:gd name="T78" fmla="*/ 2147483647 w 480"/>
              <a:gd name="T79" fmla="*/ 2147483647 h 320"/>
              <a:gd name="T80" fmla="*/ 2147483647 w 480"/>
              <a:gd name="T81" fmla="*/ 2147483647 h 320"/>
              <a:gd name="T82" fmla="*/ 2147483647 w 480"/>
              <a:gd name="T83" fmla="*/ 2147483647 h 320"/>
              <a:gd name="T84" fmla="*/ 2147483647 w 480"/>
              <a:gd name="T85" fmla="*/ 2147483647 h 320"/>
              <a:gd name="T86" fmla="*/ 2147483647 w 480"/>
              <a:gd name="T87" fmla="*/ 2147483647 h 320"/>
              <a:gd name="T88" fmla="*/ 2147483647 w 480"/>
              <a:gd name="T89" fmla="*/ 2147483647 h 320"/>
              <a:gd name="T90" fmla="*/ 2147483647 w 480"/>
              <a:gd name="T91" fmla="*/ 2147483647 h 320"/>
              <a:gd name="T92" fmla="*/ 2147483647 w 480"/>
              <a:gd name="T93" fmla="*/ 2147483647 h 32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480"/>
              <a:gd name="T142" fmla="*/ 0 h 320"/>
              <a:gd name="T143" fmla="*/ 480 w 480"/>
              <a:gd name="T144" fmla="*/ 320 h 320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480" h="320">
                <a:moveTo>
                  <a:pt x="56" y="304"/>
                </a:moveTo>
                <a:lnTo>
                  <a:pt x="56" y="272"/>
                </a:lnTo>
                <a:lnTo>
                  <a:pt x="56" y="264"/>
                </a:lnTo>
                <a:lnTo>
                  <a:pt x="56" y="256"/>
                </a:lnTo>
                <a:lnTo>
                  <a:pt x="56" y="248"/>
                </a:lnTo>
                <a:lnTo>
                  <a:pt x="48" y="224"/>
                </a:lnTo>
                <a:lnTo>
                  <a:pt x="48" y="216"/>
                </a:lnTo>
                <a:lnTo>
                  <a:pt x="40" y="216"/>
                </a:lnTo>
                <a:lnTo>
                  <a:pt x="40" y="200"/>
                </a:lnTo>
                <a:lnTo>
                  <a:pt x="40" y="168"/>
                </a:lnTo>
                <a:lnTo>
                  <a:pt x="24" y="160"/>
                </a:lnTo>
                <a:lnTo>
                  <a:pt x="16" y="152"/>
                </a:lnTo>
                <a:lnTo>
                  <a:pt x="16" y="144"/>
                </a:lnTo>
                <a:lnTo>
                  <a:pt x="16" y="136"/>
                </a:lnTo>
                <a:lnTo>
                  <a:pt x="16" y="128"/>
                </a:lnTo>
                <a:lnTo>
                  <a:pt x="16" y="120"/>
                </a:lnTo>
                <a:lnTo>
                  <a:pt x="8" y="104"/>
                </a:lnTo>
                <a:lnTo>
                  <a:pt x="0" y="88"/>
                </a:lnTo>
                <a:lnTo>
                  <a:pt x="0" y="80"/>
                </a:lnTo>
                <a:lnTo>
                  <a:pt x="16" y="40"/>
                </a:lnTo>
                <a:lnTo>
                  <a:pt x="0" y="40"/>
                </a:lnTo>
                <a:lnTo>
                  <a:pt x="0" y="32"/>
                </a:lnTo>
                <a:lnTo>
                  <a:pt x="8" y="32"/>
                </a:lnTo>
                <a:lnTo>
                  <a:pt x="8" y="24"/>
                </a:lnTo>
                <a:lnTo>
                  <a:pt x="0" y="16"/>
                </a:lnTo>
                <a:lnTo>
                  <a:pt x="0" y="8"/>
                </a:lnTo>
                <a:lnTo>
                  <a:pt x="16" y="8"/>
                </a:lnTo>
                <a:lnTo>
                  <a:pt x="96" y="8"/>
                </a:lnTo>
                <a:lnTo>
                  <a:pt x="360" y="8"/>
                </a:lnTo>
                <a:lnTo>
                  <a:pt x="392" y="0"/>
                </a:lnTo>
                <a:lnTo>
                  <a:pt x="400" y="16"/>
                </a:lnTo>
                <a:lnTo>
                  <a:pt x="400" y="24"/>
                </a:lnTo>
                <a:lnTo>
                  <a:pt x="400" y="32"/>
                </a:lnTo>
                <a:lnTo>
                  <a:pt x="400" y="48"/>
                </a:lnTo>
                <a:lnTo>
                  <a:pt x="400" y="56"/>
                </a:lnTo>
                <a:lnTo>
                  <a:pt x="408" y="72"/>
                </a:lnTo>
                <a:lnTo>
                  <a:pt x="408" y="80"/>
                </a:lnTo>
                <a:lnTo>
                  <a:pt x="424" y="88"/>
                </a:lnTo>
                <a:lnTo>
                  <a:pt x="432" y="88"/>
                </a:lnTo>
                <a:lnTo>
                  <a:pt x="440" y="88"/>
                </a:lnTo>
                <a:lnTo>
                  <a:pt x="440" y="104"/>
                </a:lnTo>
                <a:lnTo>
                  <a:pt x="448" y="104"/>
                </a:lnTo>
                <a:lnTo>
                  <a:pt x="456" y="120"/>
                </a:lnTo>
                <a:lnTo>
                  <a:pt x="456" y="128"/>
                </a:lnTo>
                <a:lnTo>
                  <a:pt x="464" y="128"/>
                </a:lnTo>
                <a:lnTo>
                  <a:pt x="472" y="136"/>
                </a:lnTo>
                <a:lnTo>
                  <a:pt x="480" y="136"/>
                </a:lnTo>
                <a:lnTo>
                  <a:pt x="480" y="152"/>
                </a:lnTo>
                <a:lnTo>
                  <a:pt x="480" y="160"/>
                </a:lnTo>
                <a:lnTo>
                  <a:pt x="472" y="176"/>
                </a:lnTo>
                <a:lnTo>
                  <a:pt x="464" y="176"/>
                </a:lnTo>
                <a:lnTo>
                  <a:pt x="464" y="184"/>
                </a:lnTo>
                <a:lnTo>
                  <a:pt x="464" y="192"/>
                </a:lnTo>
                <a:lnTo>
                  <a:pt x="464" y="200"/>
                </a:lnTo>
                <a:lnTo>
                  <a:pt x="448" y="200"/>
                </a:lnTo>
                <a:lnTo>
                  <a:pt x="448" y="208"/>
                </a:lnTo>
                <a:lnTo>
                  <a:pt x="432" y="208"/>
                </a:lnTo>
                <a:lnTo>
                  <a:pt x="416" y="216"/>
                </a:lnTo>
                <a:lnTo>
                  <a:pt x="416" y="232"/>
                </a:lnTo>
                <a:lnTo>
                  <a:pt x="416" y="240"/>
                </a:lnTo>
                <a:lnTo>
                  <a:pt x="424" y="256"/>
                </a:lnTo>
                <a:lnTo>
                  <a:pt x="424" y="264"/>
                </a:lnTo>
                <a:lnTo>
                  <a:pt x="416" y="272"/>
                </a:lnTo>
                <a:lnTo>
                  <a:pt x="416" y="280"/>
                </a:lnTo>
                <a:lnTo>
                  <a:pt x="416" y="288"/>
                </a:lnTo>
                <a:lnTo>
                  <a:pt x="408" y="296"/>
                </a:lnTo>
                <a:lnTo>
                  <a:pt x="392" y="296"/>
                </a:lnTo>
                <a:lnTo>
                  <a:pt x="392" y="312"/>
                </a:lnTo>
                <a:lnTo>
                  <a:pt x="400" y="312"/>
                </a:lnTo>
                <a:lnTo>
                  <a:pt x="392" y="320"/>
                </a:lnTo>
                <a:lnTo>
                  <a:pt x="376" y="304"/>
                </a:lnTo>
                <a:lnTo>
                  <a:pt x="368" y="296"/>
                </a:lnTo>
                <a:lnTo>
                  <a:pt x="64" y="304"/>
                </a:lnTo>
                <a:lnTo>
                  <a:pt x="56" y="304"/>
                </a:lnTo>
                <a:close/>
              </a:path>
            </a:pathLst>
          </a:cu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3" name="Freeform 23"/>
          <p:cNvSpPr>
            <a:spLocks/>
          </p:cNvSpPr>
          <p:nvPr/>
        </p:nvSpPr>
        <p:spPr bwMode="auto">
          <a:xfrm>
            <a:off x="6848983" y="3541713"/>
            <a:ext cx="966787" cy="836612"/>
          </a:xfrm>
          <a:custGeom>
            <a:avLst/>
            <a:gdLst>
              <a:gd name="T0" fmla="*/ 2147483647 w 536"/>
              <a:gd name="T1" fmla="*/ 2147483647 h 464"/>
              <a:gd name="T2" fmla="*/ 2147483647 w 536"/>
              <a:gd name="T3" fmla="*/ 2147483647 h 464"/>
              <a:gd name="T4" fmla="*/ 2147483647 w 536"/>
              <a:gd name="T5" fmla="*/ 2147483647 h 464"/>
              <a:gd name="T6" fmla="*/ 2147483647 w 536"/>
              <a:gd name="T7" fmla="*/ 2147483647 h 464"/>
              <a:gd name="T8" fmla="*/ 2147483647 w 536"/>
              <a:gd name="T9" fmla="*/ 2147483647 h 464"/>
              <a:gd name="T10" fmla="*/ 2147483647 w 536"/>
              <a:gd name="T11" fmla="*/ 2147483647 h 464"/>
              <a:gd name="T12" fmla="*/ 2147483647 w 536"/>
              <a:gd name="T13" fmla="*/ 2147483647 h 464"/>
              <a:gd name="T14" fmla="*/ 2147483647 w 536"/>
              <a:gd name="T15" fmla="*/ 2147483647 h 464"/>
              <a:gd name="T16" fmla="*/ 2147483647 w 536"/>
              <a:gd name="T17" fmla="*/ 2147483647 h 464"/>
              <a:gd name="T18" fmla="*/ 2147483647 w 536"/>
              <a:gd name="T19" fmla="*/ 2147483647 h 464"/>
              <a:gd name="T20" fmla="*/ 2147483647 w 536"/>
              <a:gd name="T21" fmla="*/ 2147483647 h 464"/>
              <a:gd name="T22" fmla="*/ 2147483647 w 536"/>
              <a:gd name="T23" fmla="*/ 2147483647 h 464"/>
              <a:gd name="T24" fmla="*/ 2147483647 w 536"/>
              <a:gd name="T25" fmla="*/ 2147483647 h 464"/>
              <a:gd name="T26" fmla="*/ 2147483647 w 536"/>
              <a:gd name="T27" fmla="*/ 2147483647 h 464"/>
              <a:gd name="T28" fmla="*/ 0 w 536"/>
              <a:gd name="T29" fmla="*/ 2147483647 h 464"/>
              <a:gd name="T30" fmla="*/ 2147483647 w 536"/>
              <a:gd name="T31" fmla="*/ 0 h 464"/>
              <a:gd name="T32" fmla="*/ 2147483647 w 536"/>
              <a:gd name="T33" fmla="*/ 2147483647 h 464"/>
              <a:gd name="T34" fmla="*/ 2147483647 w 536"/>
              <a:gd name="T35" fmla="*/ 2147483647 h 464"/>
              <a:gd name="T36" fmla="*/ 2147483647 w 536"/>
              <a:gd name="T37" fmla="*/ 2147483647 h 464"/>
              <a:gd name="T38" fmla="*/ 2147483647 w 536"/>
              <a:gd name="T39" fmla="*/ 2147483647 h 464"/>
              <a:gd name="T40" fmla="*/ 2147483647 w 536"/>
              <a:gd name="T41" fmla="*/ 2147483647 h 464"/>
              <a:gd name="T42" fmla="*/ 2147483647 w 536"/>
              <a:gd name="T43" fmla="*/ 2147483647 h 464"/>
              <a:gd name="T44" fmla="*/ 2147483647 w 536"/>
              <a:gd name="T45" fmla="*/ 2147483647 h 464"/>
              <a:gd name="T46" fmla="*/ 2147483647 w 536"/>
              <a:gd name="T47" fmla="*/ 2147483647 h 464"/>
              <a:gd name="T48" fmla="*/ 2147483647 w 536"/>
              <a:gd name="T49" fmla="*/ 2147483647 h 464"/>
              <a:gd name="T50" fmla="*/ 2147483647 w 536"/>
              <a:gd name="T51" fmla="*/ 2147483647 h 464"/>
              <a:gd name="T52" fmla="*/ 2147483647 w 536"/>
              <a:gd name="T53" fmla="*/ 2147483647 h 464"/>
              <a:gd name="T54" fmla="*/ 2147483647 w 536"/>
              <a:gd name="T55" fmla="*/ 2147483647 h 464"/>
              <a:gd name="T56" fmla="*/ 2147483647 w 536"/>
              <a:gd name="T57" fmla="*/ 2147483647 h 464"/>
              <a:gd name="T58" fmla="*/ 2147483647 w 536"/>
              <a:gd name="T59" fmla="*/ 2147483647 h 464"/>
              <a:gd name="T60" fmla="*/ 2147483647 w 536"/>
              <a:gd name="T61" fmla="*/ 2147483647 h 464"/>
              <a:gd name="T62" fmla="*/ 2147483647 w 536"/>
              <a:gd name="T63" fmla="*/ 2147483647 h 464"/>
              <a:gd name="T64" fmla="*/ 2147483647 w 536"/>
              <a:gd name="T65" fmla="*/ 2147483647 h 464"/>
              <a:gd name="T66" fmla="*/ 2147483647 w 536"/>
              <a:gd name="T67" fmla="*/ 2147483647 h 464"/>
              <a:gd name="T68" fmla="*/ 2147483647 w 536"/>
              <a:gd name="T69" fmla="*/ 2147483647 h 464"/>
              <a:gd name="T70" fmla="*/ 2147483647 w 536"/>
              <a:gd name="T71" fmla="*/ 2147483647 h 464"/>
              <a:gd name="T72" fmla="*/ 2147483647 w 536"/>
              <a:gd name="T73" fmla="*/ 2147483647 h 464"/>
              <a:gd name="T74" fmla="*/ 2147483647 w 536"/>
              <a:gd name="T75" fmla="*/ 2147483647 h 464"/>
              <a:gd name="T76" fmla="*/ 2147483647 w 536"/>
              <a:gd name="T77" fmla="*/ 2147483647 h 464"/>
              <a:gd name="T78" fmla="*/ 2147483647 w 536"/>
              <a:gd name="T79" fmla="*/ 2147483647 h 464"/>
              <a:gd name="T80" fmla="*/ 2147483647 w 536"/>
              <a:gd name="T81" fmla="*/ 2147483647 h 464"/>
              <a:gd name="T82" fmla="*/ 2147483647 w 536"/>
              <a:gd name="T83" fmla="*/ 2147483647 h 464"/>
              <a:gd name="T84" fmla="*/ 2147483647 w 536"/>
              <a:gd name="T85" fmla="*/ 2147483647 h 464"/>
              <a:gd name="T86" fmla="*/ 2147483647 w 536"/>
              <a:gd name="T87" fmla="*/ 2147483647 h 464"/>
              <a:gd name="T88" fmla="*/ 2147483647 w 536"/>
              <a:gd name="T89" fmla="*/ 2147483647 h 464"/>
              <a:gd name="T90" fmla="*/ 2147483647 w 536"/>
              <a:gd name="T91" fmla="*/ 2147483647 h 464"/>
              <a:gd name="T92" fmla="*/ 2147483647 w 536"/>
              <a:gd name="T93" fmla="*/ 2147483647 h 464"/>
              <a:gd name="T94" fmla="*/ 2147483647 w 536"/>
              <a:gd name="T95" fmla="*/ 2147483647 h 464"/>
              <a:gd name="T96" fmla="*/ 2147483647 w 536"/>
              <a:gd name="T97" fmla="*/ 2147483647 h 464"/>
              <a:gd name="T98" fmla="*/ 2147483647 w 536"/>
              <a:gd name="T99" fmla="*/ 2147483647 h 464"/>
              <a:gd name="T100" fmla="*/ 2147483647 w 536"/>
              <a:gd name="T101" fmla="*/ 2147483647 h 464"/>
              <a:gd name="T102" fmla="*/ 2147483647 w 536"/>
              <a:gd name="T103" fmla="*/ 2147483647 h 464"/>
              <a:gd name="T104" fmla="*/ 2147483647 w 536"/>
              <a:gd name="T105" fmla="*/ 2147483647 h 464"/>
              <a:gd name="T106" fmla="*/ 2147483647 w 536"/>
              <a:gd name="T107" fmla="*/ 2147483647 h 464"/>
              <a:gd name="T108" fmla="*/ 2147483647 w 536"/>
              <a:gd name="T109" fmla="*/ 2147483647 h 464"/>
              <a:gd name="T110" fmla="*/ 2147483647 w 536"/>
              <a:gd name="T111" fmla="*/ 2147483647 h 464"/>
              <a:gd name="T112" fmla="*/ 2147483647 w 536"/>
              <a:gd name="T113" fmla="*/ 2147483647 h 464"/>
              <a:gd name="T114" fmla="*/ 2147483647 w 536"/>
              <a:gd name="T115" fmla="*/ 2147483647 h 464"/>
              <a:gd name="T116" fmla="*/ 2147483647 w 536"/>
              <a:gd name="T117" fmla="*/ 2147483647 h 464"/>
              <a:gd name="T118" fmla="*/ 2147483647 w 536"/>
              <a:gd name="T119" fmla="*/ 2147483647 h 46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536"/>
              <a:gd name="T181" fmla="*/ 0 h 464"/>
              <a:gd name="T182" fmla="*/ 536 w 536"/>
              <a:gd name="T183" fmla="*/ 464 h 464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536" h="464">
                <a:moveTo>
                  <a:pt x="96" y="432"/>
                </a:moveTo>
                <a:lnTo>
                  <a:pt x="88" y="376"/>
                </a:lnTo>
                <a:lnTo>
                  <a:pt x="88" y="160"/>
                </a:lnTo>
                <a:lnTo>
                  <a:pt x="72" y="160"/>
                </a:lnTo>
                <a:lnTo>
                  <a:pt x="64" y="144"/>
                </a:lnTo>
                <a:lnTo>
                  <a:pt x="64" y="136"/>
                </a:lnTo>
                <a:lnTo>
                  <a:pt x="64" y="128"/>
                </a:lnTo>
                <a:lnTo>
                  <a:pt x="48" y="120"/>
                </a:lnTo>
                <a:lnTo>
                  <a:pt x="48" y="112"/>
                </a:lnTo>
                <a:lnTo>
                  <a:pt x="64" y="104"/>
                </a:lnTo>
                <a:lnTo>
                  <a:pt x="64" y="96"/>
                </a:lnTo>
                <a:lnTo>
                  <a:pt x="64" y="88"/>
                </a:lnTo>
                <a:lnTo>
                  <a:pt x="56" y="88"/>
                </a:lnTo>
                <a:lnTo>
                  <a:pt x="56" y="80"/>
                </a:lnTo>
                <a:lnTo>
                  <a:pt x="48" y="88"/>
                </a:lnTo>
                <a:lnTo>
                  <a:pt x="40" y="80"/>
                </a:lnTo>
                <a:lnTo>
                  <a:pt x="24" y="72"/>
                </a:lnTo>
                <a:lnTo>
                  <a:pt x="32" y="72"/>
                </a:lnTo>
                <a:lnTo>
                  <a:pt x="16" y="48"/>
                </a:lnTo>
                <a:lnTo>
                  <a:pt x="8" y="40"/>
                </a:lnTo>
                <a:lnTo>
                  <a:pt x="8" y="32"/>
                </a:lnTo>
                <a:lnTo>
                  <a:pt x="0" y="8"/>
                </a:lnTo>
                <a:lnTo>
                  <a:pt x="304" y="0"/>
                </a:lnTo>
                <a:lnTo>
                  <a:pt x="312" y="8"/>
                </a:lnTo>
                <a:lnTo>
                  <a:pt x="328" y="24"/>
                </a:lnTo>
                <a:lnTo>
                  <a:pt x="328" y="32"/>
                </a:lnTo>
                <a:lnTo>
                  <a:pt x="320" y="40"/>
                </a:lnTo>
                <a:lnTo>
                  <a:pt x="320" y="64"/>
                </a:lnTo>
                <a:lnTo>
                  <a:pt x="344" y="104"/>
                </a:lnTo>
                <a:lnTo>
                  <a:pt x="376" y="128"/>
                </a:lnTo>
                <a:lnTo>
                  <a:pt x="392" y="136"/>
                </a:lnTo>
                <a:lnTo>
                  <a:pt x="392" y="176"/>
                </a:lnTo>
                <a:lnTo>
                  <a:pt x="408" y="176"/>
                </a:lnTo>
                <a:lnTo>
                  <a:pt x="408" y="160"/>
                </a:lnTo>
                <a:lnTo>
                  <a:pt x="424" y="168"/>
                </a:lnTo>
                <a:lnTo>
                  <a:pt x="440" y="176"/>
                </a:lnTo>
                <a:lnTo>
                  <a:pt x="440" y="184"/>
                </a:lnTo>
                <a:lnTo>
                  <a:pt x="432" y="200"/>
                </a:lnTo>
                <a:lnTo>
                  <a:pt x="432" y="216"/>
                </a:lnTo>
                <a:lnTo>
                  <a:pt x="424" y="224"/>
                </a:lnTo>
                <a:lnTo>
                  <a:pt x="424" y="240"/>
                </a:lnTo>
                <a:lnTo>
                  <a:pt x="432" y="256"/>
                </a:lnTo>
                <a:lnTo>
                  <a:pt x="456" y="264"/>
                </a:lnTo>
                <a:lnTo>
                  <a:pt x="456" y="272"/>
                </a:lnTo>
                <a:lnTo>
                  <a:pt x="472" y="272"/>
                </a:lnTo>
                <a:lnTo>
                  <a:pt x="480" y="280"/>
                </a:lnTo>
                <a:lnTo>
                  <a:pt x="496" y="288"/>
                </a:lnTo>
                <a:lnTo>
                  <a:pt x="496" y="304"/>
                </a:lnTo>
                <a:lnTo>
                  <a:pt x="504" y="320"/>
                </a:lnTo>
                <a:lnTo>
                  <a:pt x="496" y="328"/>
                </a:lnTo>
                <a:lnTo>
                  <a:pt x="496" y="336"/>
                </a:lnTo>
                <a:lnTo>
                  <a:pt x="504" y="344"/>
                </a:lnTo>
                <a:lnTo>
                  <a:pt x="512" y="352"/>
                </a:lnTo>
                <a:lnTo>
                  <a:pt x="512" y="360"/>
                </a:lnTo>
                <a:lnTo>
                  <a:pt x="512" y="352"/>
                </a:lnTo>
                <a:lnTo>
                  <a:pt x="512" y="344"/>
                </a:lnTo>
                <a:lnTo>
                  <a:pt x="520" y="344"/>
                </a:lnTo>
                <a:lnTo>
                  <a:pt x="520" y="352"/>
                </a:lnTo>
                <a:lnTo>
                  <a:pt x="528" y="360"/>
                </a:lnTo>
                <a:lnTo>
                  <a:pt x="536" y="368"/>
                </a:lnTo>
                <a:lnTo>
                  <a:pt x="528" y="368"/>
                </a:lnTo>
                <a:lnTo>
                  <a:pt x="528" y="400"/>
                </a:lnTo>
                <a:lnTo>
                  <a:pt x="520" y="400"/>
                </a:lnTo>
                <a:lnTo>
                  <a:pt x="504" y="408"/>
                </a:lnTo>
                <a:lnTo>
                  <a:pt x="496" y="432"/>
                </a:lnTo>
                <a:lnTo>
                  <a:pt x="496" y="440"/>
                </a:lnTo>
                <a:lnTo>
                  <a:pt x="488" y="440"/>
                </a:lnTo>
                <a:lnTo>
                  <a:pt x="496" y="440"/>
                </a:lnTo>
                <a:lnTo>
                  <a:pt x="496" y="448"/>
                </a:lnTo>
                <a:lnTo>
                  <a:pt x="504" y="448"/>
                </a:lnTo>
                <a:lnTo>
                  <a:pt x="496" y="448"/>
                </a:lnTo>
                <a:lnTo>
                  <a:pt x="488" y="464"/>
                </a:lnTo>
                <a:lnTo>
                  <a:pt x="440" y="464"/>
                </a:lnTo>
                <a:lnTo>
                  <a:pt x="448" y="440"/>
                </a:lnTo>
                <a:lnTo>
                  <a:pt x="456" y="432"/>
                </a:lnTo>
                <a:lnTo>
                  <a:pt x="456" y="424"/>
                </a:lnTo>
                <a:lnTo>
                  <a:pt x="448" y="416"/>
                </a:lnTo>
                <a:lnTo>
                  <a:pt x="440" y="416"/>
                </a:lnTo>
                <a:lnTo>
                  <a:pt x="96" y="432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4" name="Freeform 24"/>
          <p:cNvSpPr>
            <a:spLocks/>
          </p:cNvSpPr>
          <p:nvPr/>
        </p:nvSpPr>
        <p:spPr bwMode="auto">
          <a:xfrm>
            <a:off x="7012495" y="4292600"/>
            <a:ext cx="719138" cy="660400"/>
          </a:xfrm>
          <a:custGeom>
            <a:avLst/>
            <a:gdLst>
              <a:gd name="T0" fmla="*/ 2147483647 w 400"/>
              <a:gd name="T1" fmla="*/ 2147483647 h 368"/>
              <a:gd name="T2" fmla="*/ 2147483647 w 400"/>
              <a:gd name="T3" fmla="*/ 2147483647 h 368"/>
              <a:gd name="T4" fmla="*/ 2147483647 w 400"/>
              <a:gd name="T5" fmla="*/ 2147483647 h 368"/>
              <a:gd name="T6" fmla="*/ 2147483647 w 400"/>
              <a:gd name="T7" fmla="*/ 2147483647 h 368"/>
              <a:gd name="T8" fmla="*/ 2147483647 w 400"/>
              <a:gd name="T9" fmla="*/ 2147483647 h 368"/>
              <a:gd name="T10" fmla="*/ 2147483647 w 400"/>
              <a:gd name="T11" fmla="*/ 2147483647 h 368"/>
              <a:gd name="T12" fmla="*/ 2147483647 w 400"/>
              <a:gd name="T13" fmla="*/ 2147483647 h 368"/>
              <a:gd name="T14" fmla="*/ 2147483647 w 400"/>
              <a:gd name="T15" fmla="*/ 2147483647 h 368"/>
              <a:gd name="T16" fmla="*/ 2147483647 w 400"/>
              <a:gd name="T17" fmla="*/ 2147483647 h 368"/>
              <a:gd name="T18" fmla="*/ 2147483647 w 400"/>
              <a:gd name="T19" fmla="*/ 2147483647 h 368"/>
              <a:gd name="T20" fmla="*/ 2147483647 w 400"/>
              <a:gd name="T21" fmla="*/ 2147483647 h 368"/>
              <a:gd name="T22" fmla="*/ 2147483647 w 400"/>
              <a:gd name="T23" fmla="*/ 2147483647 h 368"/>
              <a:gd name="T24" fmla="*/ 2147483647 w 400"/>
              <a:gd name="T25" fmla="*/ 2147483647 h 368"/>
              <a:gd name="T26" fmla="*/ 2147483647 w 400"/>
              <a:gd name="T27" fmla="*/ 2147483647 h 368"/>
              <a:gd name="T28" fmla="*/ 2147483647 w 400"/>
              <a:gd name="T29" fmla="*/ 2147483647 h 368"/>
              <a:gd name="T30" fmla="*/ 2147483647 w 400"/>
              <a:gd name="T31" fmla="*/ 2147483647 h 368"/>
              <a:gd name="T32" fmla="*/ 2147483647 w 400"/>
              <a:gd name="T33" fmla="*/ 2147483647 h 368"/>
              <a:gd name="T34" fmla="*/ 2147483647 w 400"/>
              <a:gd name="T35" fmla="*/ 2147483647 h 368"/>
              <a:gd name="T36" fmla="*/ 2147483647 w 400"/>
              <a:gd name="T37" fmla="*/ 2147483647 h 368"/>
              <a:gd name="T38" fmla="*/ 2147483647 w 400"/>
              <a:gd name="T39" fmla="*/ 2147483647 h 368"/>
              <a:gd name="T40" fmla="*/ 2147483647 w 400"/>
              <a:gd name="T41" fmla="*/ 2147483647 h 368"/>
              <a:gd name="T42" fmla="*/ 2147483647 w 400"/>
              <a:gd name="T43" fmla="*/ 2147483647 h 368"/>
              <a:gd name="T44" fmla="*/ 2147483647 w 400"/>
              <a:gd name="T45" fmla="*/ 2147483647 h 368"/>
              <a:gd name="T46" fmla="*/ 2147483647 w 400"/>
              <a:gd name="T47" fmla="*/ 2147483647 h 368"/>
              <a:gd name="T48" fmla="*/ 2147483647 w 400"/>
              <a:gd name="T49" fmla="*/ 2147483647 h 368"/>
              <a:gd name="T50" fmla="*/ 2147483647 w 400"/>
              <a:gd name="T51" fmla="*/ 2147483647 h 368"/>
              <a:gd name="T52" fmla="*/ 2147483647 w 400"/>
              <a:gd name="T53" fmla="*/ 2147483647 h 368"/>
              <a:gd name="T54" fmla="*/ 2147483647 w 400"/>
              <a:gd name="T55" fmla="*/ 2147483647 h 368"/>
              <a:gd name="T56" fmla="*/ 2147483647 w 400"/>
              <a:gd name="T57" fmla="*/ 2147483647 h 368"/>
              <a:gd name="T58" fmla="*/ 2147483647 w 400"/>
              <a:gd name="T59" fmla="*/ 2147483647 h 368"/>
              <a:gd name="T60" fmla="*/ 2147483647 w 400"/>
              <a:gd name="T61" fmla="*/ 2147483647 h 368"/>
              <a:gd name="T62" fmla="*/ 2147483647 w 400"/>
              <a:gd name="T63" fmla="*/ 2147483647 h 368"/>
              <a:gd name="T64" fmla="*/ 2147483647 w 400"/>
              <a:gd name="T65" fmla="*/ 2147483647 h 368"/>
              <a:gd name="T66" fmla="*/ 2147483647 w 400"/>
              <a:gd name="T67" fmla="*/ 2147483647 h 368"/>
              <a:gd name="T68" fmla="*/ 2147483647 w 400"/>
              <a:gd name="T69" fmla="*/ 2147483647 h 368"/>
              <a:gd name="T70" fmla="*/ 2147483647 w 400"/>
              <a:gd name="T71" fmla="*/ 2147483647 h 368"/>
              <a:gd name="T72" fmla="*/ 2147483647 w 400"/>
              <a:gd name="T73" fmla="*/ 0 h 368"/>
              <a:gd name="T74" fmla="*/ 2147483647 w 400"/>
              <a:gd name="T75" fmla="*/ 0 h 368"/>
              <a:gd name="T76" fmla="*/ 0 w 400"/>
              <a:gd name="T77" fmla="*/ 2147483647 h 368"/>
              <a:gd name="T78" fmla="*/ 0 w 400"/>
              <a:gd name="T79" fmla="*/ 2147483647 h 368"/>
              <a:gd name="T80" fmla="*/ 2147483647 w 400"/>
              <a:gd name="T81" fmla="*/ 2147483647 h 368"/>
              <a:gd name="T82" fmla="*/ 2147483647 w 400"/>
              <a:gd name="T83" fmla="*/ 2147483647 h 368"/>
              <a:gd name="T84" fmla="*/ 2147483647 w 400"/>
              <a:gd name="T85" fmla="*/ 2147483647 h 368"/>
              <a:gd name="T86" fmla="*/ 2147483647 w 400"/>
              <a:gd name="T87" fmla="*/ 2147483647 h 368"/>
              <a:gd name="T88" fmla="*/ 2147483647 w 400"/>
              <a:gd name="T89" fmla="*/ 2147483647 h 368"/>
              <a:gd name="T90" fmla="*/ 2147483647 w 400"/>
              <a:gd name="T91" fmla="*/ 2147483647 h 368"/>
              <a:gd name="T92" fmla="*/ 2147483647 w 400"/>
              <a:gd name="T93" fmla="*/ 2147483647 h 368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400"/>
              <a:gd name="T142" fmla="*/ 0 h 368"/>
              <a:gd name="T143" fmla="*/ 400 w 400"/>
              <a:gd name="T144" fmla="*/ 368 h 368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400" h="368">
                <a:moveTo>
                  <a:pt x="296" y="344"/>
                </a:moveTo>
                <a:lnTo>
                  <a:pt x="296" y="344"/>
                </a:lnTo>
                <a:lnTo>
                  <a:pt x="296" y="336"/>
                </a:lnTo>
                <a:lnTo>
                  <a:pt x="288" y="320"/>
                </a:lnTo>
                <a:lnTo>
                  <a:pt x="288" y="312"/>
                </a:lnTo>
                <a:lnTo>
                  <a:pt x="280" y="304"/>
                </a:lnTo>
                <a:lnTo>
                  <a:pt x="288" y="296"/>
                </a:lnTo>
                <a:lnTo>
                  <a:pt x="288" y="288"/>
                </a:lnTo>
                <a:lnTo>
                  <a:pt x="296" y="288"/>
                </a:lnTo>
                <a:lnTo>
                  <a:pt x="288" y="280"/>
                </a:lnTo>
                <a:lnTo>
                  <a:pt x="296" y="280"/>
                </a:lnTo>
                <a:lnTo>
                  <a:pt x="296" y="272"/>
                </a:lnTo>
                <a:lnTo>
                  <a:pt x="296" y="264"/>
                </a:lnTo>
                <a:lnTo>
                  <a:pt x="296" y="256"/>
                </a:lnTo>
                <a:lnTo>
                  <a:pt x="304" y="256"/>
                </a:lnTo>
                <a:lnTo>
                  <a:pt x="304" y="248"/>
                </a:lnTo>
                <a:lnTo>
                  <a:pt x="312" y="240"/>
                </a:lnTo>
                <a:lnTo>
                  <a:pt x="312" y="232"/>
                </a:lnTo>
                <a:lnTo>
                  <a:pt x="328" y="216"/>
                </a:lnTo>
                <a:lnTo>
                  <a:pt x="336" y="208"/>
                </a:lnTo>
                <a:lnTo>
                  <a:pt x="336" y="184"/>
                </a:lnTo>
                <a:lnTo>
                  <a:pt x="344" y="176"/>
                </a:lnTo>
                <a:lnTo>
                  <a:pt x="352" y="168"/>
                </a:lnTo>
                <a:lnTo>
                  <a:pt x="360" y="152"/>
                </a:lnTo>
                <a:lnTo>
                  <a:pt x="352" y="152"/>
                </a:lnTo>
                <a:lnTo>
                  <a:pt x="360" y="144"/>
                </a:lnTo>
                <a:lnTo>
                  <a:pt x="368" y="144"/>
                </a:lnTo>
                <a:lnTo>
                  <a:pt x="368" y="136"/>
                </a:lnTo>
                <a:lnTo>
                  <a:pt x="368" y="128"/>
                </a:lnTo>
                <a:lnTo>
                  <a:pt x="368" y="120"/>
                </a:lnTo>
                <a:lnTo>
                  <a:pt x="368" y="112"/>
                </a:lnTo>
                <a:lnTo>
                  <a:pt x="376" y="96"/>
                </a:lnTo>
                <a:lnTo>
                  <a:pt x="384" y="88"/>
                </a:lnTo>
                <a:lnTo>
                  <a:pt x="384" y="80"/>
                </a:lnTo>
                <a:lnTo>
                  <a:pt x="376" y="80"/>
                </a:lnTo>
                <a:lnTo>
                  <a:pt x="384" y="80"/>
                </a:lnTo>
                <a:lnTo>
                  <a:pt x="384" y="72"/>
                </a:lnTo>
                <a:lnTo>
                  <a:pt x="400" y="64"/>
                </a:lnTo>
                <a:lnTo>
                  <a:pt x="400" y="56"/>
                </a:lnTo>
                <a:lnTo>
                  <a:pt x="392" y="48"/>
                </a:lnTo>
                <a:lnTo>
                  <a:pt x="344" y="48"/>
                </a:lnTo>
                <a:lnTo>
                  <a:pt x="352" y="24"/>
                </a:lnTo>
                <a:lnTo>
                  <a:pt x="360" y="16"/>
                </a:lnTo>
                <a:lnTo>
                  <a:pt x="360" y="8"/>
                </a:lnTo>
                <a:lnTo>
                  <a:pt x="352" y="0"/>
                </a:lnTo>
                <a:lnTo>
                  <a:pt x="344" y="0"/>
                </a:lnTo>
                <a:lnTo>
                  <a:pt x="0" y="16"/>
                </a:lnTo>
                <a:lnTo>
                  <a:pt x="16" y="128"/>
                </a:lnTo>
                <a:lnTo>
                  <a:pt x="8" y="304"/>
                </a:lnTo>
                <a:lnTo>
                  <a:pt x="16" y="312"/>
                </a:lnTo>
                <a:lnTo>
                  <a:pt x="40" y="312"/>
                </a:lnTo>
                <a:lnTo>
                  <a:pt x="48" y="312"/>
                </a:lnTo>
                <a:lnTo>
                  <a:pt x="48" y="368"/>
                </a:lnTo>
                <a:lnTo>
                  <a:pt x="288" y="360"/>
                </a:lnTo>
                <a:lnTo>
                  <a:pt x="296" y="344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5" name="Freeform 25"/>
          <p:cNvSpPr>
            <a:spLocks/>
          </p:cNvSpPr>
          <p:nvPr/>
        </p:nvSpPr>
        <p:spPr bwMode="auto">
          <a:xfrm>
            <a:off x="7098220" y="4941888"/>
            <a:ext cx="808038" cy="717550"/>
          </a:xfrm>
          <a:custGeom>
            <a:avLst/>
            <a:gdLst>
              <a:gd name="T0" fmla="*/ 2147483647 w 448"/>
              <a:gd name="T1" fmla="*/ 2147483647 h 400"/>
              <a:gd name="T2" fmla="*/ 2147483647 w 448"/>
              <a:gd name="T3" fmla="*/ 2147483647 h 400"/>
              <a:gd name="T4" fmla="*/ 2147483647 w 448"/>
              <a:gd name="T5" fmla="*/ 2147483647 h 400"/>
              <a:gd name="T6" fmla="*/ 2147483647 w 448"/>
              <a:gd name="T7" fmla="*/ 2147483647 h 400"/>
              <a:gd name="T8" fmla="*/ 2147483647 w 448"/>
              <a:gd name="T9" fmla="*/ 0 h 400"/>
              <a:gd name="T10" fmla="*/ 2147483647 w 448"/>
              <a:gd name="T11" fmla="*/ 2147483647 h 400"/>
              <a:gd name="T12" fmla="*/ 2147483647 w 448"/>
              <a:gd name="T13" fmla="*/ 2147483647 h 400"/>
              <a:gd name="T14" fmla="*/ 2147483647 w 448"/>
              <a:gd name="T15" fmla="*/ 2147483647 h 400"/>
              <a:gd name="T16" fmla="*/ 2147483647 w 448"/>
              <a:gd name="T17" fmla="*/ 2147483647 h 400"/>
              <a:gd name="T18" fmla="*/ 2147483647 w 448"/>
              <a:gd name="T19" fmla="*/ 2147483647 h 400"/>
              <a:gd name="T20" fmla="*/ 2147483647 w 448"/>
              <a:gd name="T21" fmla="*/ 2147483647 h 400"/>
              <a:gd name="T22" fmla="*/ 2147483647 w 448"/>
              <a:gd name="T23" fmla="*/ 2147483647 h 400"/>
              <a:gd name="T24" fmla="*/ 2147483647 w 448"/>
              <a:gd name="T25" fmla="*/ 2147483647 h 400"/>
              <a:gd name="T26" fmla="*/ 2147483647 w 448"/>
              <a:gd name="T27" fmla="*/ 2147483647 h 400"/>
              <a:gd name="T28" fmla="*/ 2147483647 w 448"/>
              <a:gd name="T29" fmla="*/ 2147483647 h 400"/>
              <a:gd name="T30" fmla="*/ 2147483647 w 448"/>
              <a:gd name="T31" fmla="*/ 2147483647 h 400"/>
              <a:gd name="T32" fmla="*/ 2147483647 w 448"/>
              <a:gd name="T33" fmla="*/ 2147483647 h 400"/>
              <a:gd name="T34" fmla="*/ 2147483647 w 448"/>
              <a:gd name="T35" fmla="*/ 2147483647 h 400"/>
              <a:gd name="T36" fmla="*/ 2147483647 w 448"/>
              <a:gd name="T37" fmla="*/ 2147483647 h 400"/>
              <a:gd name="T38" fmla="*/ 2147483647 w 448"/>
              <a:gd name="T39" fmla="*/ 2147483647 h 400"/>
              <a:gd name="T40" fmla="*/ 2147483647 w 448"/>
              <a:gd name="T41" fmla="*/ 2147483647 h 400"/>
              <a:gd name="T42" fmla="*/ 2147483647 w 448"/>
              <a:gd name="T43" fmla="*/ 2147483647 h 400"/>
              <a:gd name="T44" fmla="*/ 2147483647 w 448"/>
              <a:gd name="T45" fmla="*/ 2147483647 h 400"/>
              <a:gd name="T46" fmla="*/ 2147483647 w 448"/>
              <a:gd name="T47" fmla="*/ 2147483647 h 400"/>
              <a:gd name="T48" fmla="*/ 2147483647 w 448"/>
              <a:gd name="T49" fmla="*/ 2147483647 h 400"/>
              <a:gd name="T50" fmla="*/ 2147483647 w 448"/>
              <a:gd name="T51" fmla="*/ 2147483647 h 400"/>
              <a:gd name="T52" fmla="*/ 2147483647 w 448"/>
              <a:gd name="T53" fmla="*/ 2147483647 h 400"/>
              <a:gd name="T54" fmla="*/ 2147483647 w 448"/>
              <a:gd name="T55" fmla="*/ 2147483647 h 400"/>
              <a:gd name="T56" fmla="*/ 2147483647 w 448"/>
              <a:gd name="T57" fmla="*/ 2147483647 h 400"/>
              <a:gd name="T58" fmla="*/ 2147483647 w 448"/>
              <a:gd name="T59" fmla="*/ 2147483647 h 400"/>
              <a:gd name="T60" fmla="*/ 2147483647 w 448"/>
              <a:gd name="T61" fmla="*/ 2147483647 h 400"/>
              <a:gd name="T62" fmla="*/ 2147483647 w 448"/>
              <a:gd name="T63" fmla="*/ 2147483647 h 400"/>
              <a:gd name="T64" fmla="*/ 2147483647 w 448"/>
              <a:gd name="T65" fmla="*/ 2147483647 h 400"/>
              <a:gd name="T66" fmla="*/ 2147483647 w 448"/>
              <a:gd name="T67" fmla="*/ 2147483647 h 400"/>
              <a:gd name="T68" fmla="*/ 2147483647 w 448"/>
              <a:gd name="T69" fmla="*/ 2147483647 h 400"/>
              <a:gd name="T70" fmla="*/ 2147483647 w 448"/>
              <a:gd name="T71" fmla="*/ 2147483647 h 400"/>
              <a:gd name="T72" fmla="*/ 2147483647 w 448"/>
              <a:gd name="T73" fmla="*/ 2147483647 h 400"/>
              <a:gd name="T74" fmla="*/ 2147483647 w 448"/>
              <a:gd name="T75" fmla="*/ 2147483647 h 400"/>
              <a:gd name="T76" fmla="*/ 2147483647 w 448"/>
              <a:gd name="T77" fmla="*/ 2147483647 h 400"/>
              <a:gd name="T78" fmla="*/ 2147483647 w 448"/>
              <a:gd name="T79" fmla="*/ 2147483647 h 400"/>
              <a:gd name="T80" fmla="*/ 2147483647 w 448"/>
              <a:gd name="T81" fmla="*/ 2147483647 h 400"/>
              <a:gd name="T82" fmla="*/ 2147483647 w 448"/>
              <a:gd name="T83" fmla="*/ 2147483647 h 400"/>
              <a:gd name="T84" fmla="*/ 2147483647 w 448"/>
              <a:gd name="T85" fmla="*/ 2147483647 h 400"/>
              <a:gd name="T86" fmla="*/ 2147483647 w 448"/>
              <a:gd name="T87" fmla="*/ 2147483647 h 400"/>
              <a:gd name="T88" fmla="*/ 2147483647 w 448"/>
              <a:gd name="T89" fmla="*/ 2147483647 h 400"/>
              <a:gd name="T90" fmla="*/ 2147483647 w 448"/>
              <a:gd name="T91" fmla="*/ 2147483647 h 400"/>
              <a:gd name="T92" fmla="*/ 2147483647 w 448"/>
              <a:gd name="T93" fmla="*/ 2147483647 h 400"/>
              <a:gd name="T94" fmla="*/ 2147483647 w 448"/>
              <a:gd name="T95" fmla="*/ 2147483647 h 400"/>
              <a:gd name="T96" fmla="*/ 2147483647 w 448"/>
              <a:gd name="T97" fmla="*/ 2147483647 h 400"/>
              <a:gd name="T98" fmla="*/ 2147483647 w 448"/>
              <a:gd name="T99" fmla="*/ 2147483647 h 400"/>
              <a:gd name="T100" fmla="*/ 2147483647 w 448"/>
              <a:gd name="T101" fmla="*/ 2147483647 h 400"/>
              <a:gd name="T102" fmla="*/ 2147483647 w 448"/>
              <a:gd name="T103" fmla="*/ 2147483647 h 400"/>
              <a:gd name="T104" fmla="*/ 2147483647 w 448"/>
              <a:gd name="T105" fmla="*/ 2147483647 h 400"/>
              <a:gd name="T106" fmla="*/ 2147483647 w 448"/>
              <a:gd name="T107" fmla="*/ 2147483647 h 400"/>
              <a:gd name="T108" fmla="*/ 2147483647 w 448"/>
              <a:gd name="T109" fmla="*/ 2147483647 h 400"/>
              <a:gd name="T110" fmla="*/ 2147483647 w 448"/>
              <a:gd name="T111" fmla="*/ 2147483647 h 400"/>
              <a:gd name="T112" fmla="*/ 2147483647 w 448"/>
              <a:gd name="T113" fmla="*/ 2147483647 h 400"/>
              <a:gd name="T114" fmla="*/ 2147483647 w 448"/>
              <a:gd name="T115" fmla="*/ 2147483647 h 400"/>
              <a:gd name="T116" fmla="*/ 2147483647 w 448"/>
              <a:gd name="T117" fmla="*/ 2147483647 h 400"/>
              <a:gd name="T118" fmla="*/ 2147483647 w 448"/>
              <a:gd name="T119" fmla="*/ 2147483647 h 400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448"/>
              <a:gd name="T181" fmla="*/ 0 h 400"/>
              <a:gd name="T182" fmla="*/ 448 w 448"/>
              <a:gd name="T183" fmla="*/ 400 h 400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448" h="400">
                <a:moveTo>
                  <a:pt x="40" y="304"/>
                </a:moveTo>
                <a:lnTo>
                  <a:pt x="40" y="288"/>
                </a:lnTo>
                <a:lnTo>
                  <a:pt x="32" y="280"/>
                </a:lnTo>
                <a:lnTo>
                  <a:pt x="40" y="264"/>
                </a:lnTo>
                <a:lnTo>
                  <a:pt x="32" y="264"/>
                </a:lnTo>
                <a:lnTo>
                  <a:pt x="32" y="248"/>
                </a:lnTo>
                <a:lnTo>
                  <a:pt x="48" y="232"/>
                </a:lnTo>
                <a:lnTo>
                  <a:pt x="48" y="208"/>
                </a:lnTo>
                <a:lnTo>
                  <a:pt x="40" y="192"/>
                </a:lnTo>
                <a:lnTo>
                  <a:pt x="40" y="184"/>
                </a:lnTo>
                <a:lnTo>
                  <a:pt x="32" y="168"/>
                </a:lnTo>
                <a:lnTo>
                  <a:pt x="24" y="160"/>
                </a:lnTo>
                <a:lnTo>
                  <a:pt x="24" y="128"/>
                </a:lnTo>
                <a:lnTo>
                  <a:pt x="8" y="104"/>
                </a:lnTo>
                <a:lnTo>
                  <a:pt x="0" y="8"/>
                </a:lnTo>
                <a:lnTo>
                  <a:pt x="240" y="0"/>
                </a:lnTo>
                <a:lnTo>
                  <a:pt x="240" y="8"/>
                </a:lnTo>
                <a:lnTo>
                  <a:pt x="248" y="8"/>
                </a:lnTo>
                <a:lnTo>
                  <a:pt x="248" y="16"/>
                </a:lnTo>
                <a:lnTo>
                  <a:pt x="248" y="24"/>
                </a:lnTo>
                <a:lnTo>
                  <a:pt x="256" y="24"/>
                </a:lnTo>
                <a:lnTo>
                  <a:pt x="248" y="32"/>
                </a:lnTo>
                <a:lnTo>
                  <a:pt x="248" y="40"/>
                </a:lnTo>
                <a:lnTo>
                  <a:pt x="256" y="40"/>
                </a:lnTo>
                <a:lnTo>
                  <a:pt x="256" y="48"/>
                </a:lnTo>
                <a:lnTo>
                  <a:pt x="256" y="56"/>
                </a:lnTo>
                <a:lnTo>
                  <a:pt x="256" y="64"/>
                </a:lnTo>
                <a:lnTo>
                  <a:pt x="264" y="64"/>
                </a:lnTo>
                <a:lnTo>
                  <a:pt x="264" y="72"/>
                </a:lnTo>
                <a:lnTo>
                  <a:pt x="264" y="80"/>
                </a:lnTo>
                <a:lnTo>
                  <a:pt x="256" y="80"/>
                </a:lnTo>
                <a:lnTo>
                  <a:pt x="248" y="80"/>
                </a:lnTo>
                <a:lnTo>
                  <a:pt x="248" y="88"/>
                </a:lnTo>
                <a:lnTo>
                  <a:pt x="256" y="88"/>
                </a:lnTo>
                <a:lnTo>
                  <a:pt x="248" y="96"/>
                </a:lnTo>
                <a:lnTo>
                  <a:pt x="248" y="104"/>
                </a:lnTo>
                <a:lnTo>
                  <a:pt x="248" y="120"/>
                </a:lnTo>
                <a:lnTo>
                  <a:pt x="240" y="112"/>
                </a:lnTo>
                <a:lnTo>
                  <a:pt x="232" y="136"/>
                </a:lnTo>
                <a:lnTo>
                  <a:pt x="224" y="144"/>
                </a:lnTo>
                <a:lnTo>
                  <a:pt x="232" y="144"/>
                </a:lnTo>
                <a:lnTo>
                  <a:pt x="224" y="152"/>
                </a:lnTo>
                <a:lnTo>
                  <a:pt x="224" y="160"/>
                </a:lnTo>
                <a:lnTo>
                  <a:pt x="216" y="168"/>
                </a:lnTo>
                <a:lnTo>
                  <a:pt x="224" y="168"/>
                </a:lnTo>
                <a:lnTo>
                  <a:pt x="224" y="176"/>
                </a:lnTo>
                <a:lnTo>
                  <a:pt x="208" y="184"/>
                </a:lnTo>
                <a:lnTo>
                  <a:pt x="208" y="192"/>
                </a:lnTo>
                <a:lnTo>
                  <a:pt x="216" y="192"/>
                </a:lnTo>
                <a:lnTo>
                  <a:pt x="216" y="200"/>
                </a:lnTo>
                <a:lnTo>
                  <a:pt x="216" y="208"/>
                </a:lnTo>
                <a:lnTo>
                  <a:pt x="376" y="192"/>
                </a:lnTo>
                <a:lnTo>
                  <a:pt x="376" y="216"/>
                </a:lnTo>
                <a:lnTo>
                  <a:pt x="368" y="224"/>
                </a:lnTo>
                <a:lnTo>
                  <a:pt x="368" y="240"/>
                </a:lnTo>
                <a:lnTo>
                  <a:pt x="376" y="240"/>
                </a:lnTo>
                <a:lnTo>
                  <a:pt x="392" y="264"/>
                </a:lnTo>
                <a:lnTo>
                  <a:pt x="392" y="272"/>
                </a:lnTo>
                <a:lnTo>
                  <a:pt x="384" y="280"/>
                </a:lnTo>
                <a:lnTo>
                  <a:pt x="368" y="272"/>
                </a:lnTo>
                <a:lnTo>
                  <a:pt x="360" y="272"/>
                </a:lnTo>
                <a:lnTo>
                  <a:pt x="360" y="264"/>
                </a:lnTo>
                <a:lnTo>
                  <a:pt x="352" y="256"/>
                </a:lnTo>
                <a:lnTo>
                  <a:pt x="344" y="256"/>
                </a:lnTo>
                <a:lnTo>
                  <a:pt x="336" y="264"/>
                </a:lnTo>
                <a:lnTo>
                  <a:pt x="328" y="272"/>
                </a:lnTo>
                <a:lnTo>
                  <a:pt x="320" y="288"/>
                </a:lnTo>
                <a:lnTo>
                  <a:pt x="320" y="296"/>
                </a:lnTo>
                <a:lnTo>
                  <a:pt x="344" y="296"/>
                </a:lnTo>
                <a:lnTo>
                  <a:pt x="360" y="296"/>
                </a:lnTo>
                <a:lnTo>
                  <a:pt x="368" y="288"/>
                </a:lnTo>
                <a:lnTo>
                  <a:pt x="376" y="288"/>
                </a:lnTo>
                <a:lnTo>
                  <a:pt x="384" y="280"/>
                </a:lnTo>
                <a:lnTo>
                  <a:pt x="392" y="288"/>
                </a:lnTo>
                <a:lnTo>
                  <a:pt x="384" y="296"/>
                </a:lnTo>
                <a:lnTo>
                  <a:pt x="376" y="296"/>
                </a:lnTo>
                <a:lnTo>
                  <a:pt x="376" y="304"/>
                </a:lnTo>
                <a:lnTo>
                  <a:pt x="384" y="304"/>
                </a:lnTo>
                <a:lnTo>
                  <a:pt x="392" y="304"/>
                </a:lnTo>
                <a:lnTo>
                  <a:pt x="400" y="304"/>
                </a:lnTo>
                <a:lnTo>
                  <a:pt x="400" y="296"/>
                </a:lnTo>
                <a:lnTo>
                  <a:pt x="408" y="288"/>
                </a:lnTo>
                <a:lnTo>
                  <a:pt x="408" y="296"/>
                </a:lnTo>
                <a:lnTo>
                  <a:pt x="416" y="296"/>
                </a:lnTo>
                <a:lnTo>
                  <a:pt x="408" y="312"/>
                </a:lnTo>
                <a:lnTo>
                  <a:pt x="416" y="312"/>
                </a:lnTo>
                <a:lnTo>
                  <a:pt x="424" y="312"/>
                </a:lnTo>
                <a:lnTo>
                  <a:pt x="424" y="320"/>
                </a:lnTo>
                <a:lnTo>
                  <a:pt x="408" y="320"/>
                </a:lnTo>
                <a:lnTo>
                  <a:pt x="392" y="320"/>
                </a:lnTo>
                <a:lnTo>
                  <a:pt x="392" y="336"/>
                </a:lnTo>
                <a:lnTo>
                  <a:pt x="392" y="344"/>
                </a:lnTo>
                <a:lnTo>
                  <a:pt x="392" y="352"/>
                </a:lnTo>
                <a:lnTo>
                  <a:pt x="400" y="352"/>
                </a:lnTo>
                <a:lnTo>
                  <a:pt x="408" y="352"/>
                </a:lnTo>
                <a:lnTo>
                  <a:pt x="408" y="360"/>
                </a:lnTo>
                <a:lnTo>
                  <a:pt x="424" y="360"/>
                </a:lnTo>
                <a:lnTo>
                  <a:pt x="440" y="368"/>
                </a:lnTo>
                <a:lnTo>
                  <a:pt x="440" y="376"/>
                </a:lnTo>
                <a:lnTo>
                  <a:pt x="448" y="376"/>
                </a:lnTo>
                <a:lnTo>
                  <a:pt x="448" y="384"/>
                </a:lnTo>
                <a:lnTo>
                  <a:pt x="440" y="384"/>
                </a:lnTo>
                <a:lnTo>
                  <a:pt x="440" y="392"/>
                </a:lnTo>
                <a:lnTo>
                  <a:pt x="432" y="384"/>
                </a:lnTo>
                <a:lnTo>
                  <a:pt x="424" y="400"/>
                </a:lnTo>
                <a:lnTo>
                  <a:pt x="424" y="392"/>
                </a:lnTo>
                <a:lnTo>
                  <a:pt x="424" y="384"/>
                </a:lnTo>
                <a:lnTo>
                  <a:pt x="416" y="376"/>
                </a:lnTo>
                <a:lnTo>
                  <a:pt x="400" y="368"/>
                </a:lnTo>
                <a:lnTo>
                  <a:pt x="384" y="368"/>
                </a:lnTo>
                <a:lnTo>
                  <a:pt x="384" y="360"/>
                </a:lnTo>
                <a:lnTo>
                  <a:pt x="376" y="352"/>
                </a:lnTo>
                <a:lnTo>
                  <a:pt x="368" y="352"/>
                </a:lnTo>
                <a:lnTo>
                  <a:pt x="352" y="344"/>
                </a:lnTo>
                <a:lnTo>
                  <a:pt x="360" y="360"/>
                </a:lnTo>
                <a:lnTo>
                  <a:pt x="360" y="368"/>
                </a:lnTo>
                <a:lnTo>
                  <a:pt x="360" y="360"/>
                </a:lnTo>
                <a:lnTo>
                  <a:pt x="352" y="360"/>
                </a:lnTo>
                <a:lnTo>
                  <a:pt x="352" y="368"/>
                </a:lnTo>
                <a:lnTo>
                  <a:pt x="352" y="376"/>
                </a:lnTo>
                <a:lnTo>
                  <a:pt x="360" y="384"/>
                </a:lnTo>
                <a:lnTo>
                  <a:pt x="352" y="392"/>
                </a:lnTo>
                <a:lnTo>
                  <a:pt x="344" y="392"/>
                </a:lnTo>
                <a:lnTo>
                  <a:pt x="344" y="384"/>
                </a:lnTo>
                <a:lnTo>
                  <a:pt x="336" y="368"/>
                </a:lnTo>
                <a:lnTo>
                  <a:pt x="328" y="368"/>
                </a:lnTo>
                <a:lnTo>
                  <a:pt x="320" y="376"/>
                </a:lnTo>
                <a:lnTo>
                  <a:pt x="312" y="368"/>
                </a:lnTo>
                <a:lnTo>
                  <a:pt x="312" y="376"/>
                </a:lnTo>
                <a:lnTo>
                  <a:pt x="304" y="392"/>
                </a:lnTo>
                <a:lnTo>
                  <a:pt x="296" y="392"/>
                </a:lnTo>
                <a:lnTo>
                  <a:pt x="288" y="392"/>
                </a:lnTo>
                <a:lnTo>
                  <a:pt x="288" y="384"/>
                </a:lnTo>
                <a:lnTo>
                  <a:pt x="288" y="376"/>
                </a:lnTo>
                <a:lnTo>
                  <a:pt x="296" y="376"/>
                </a:lnTo>
                <a:lnTo>
                  <a:pt x="280" y="376"/>
                </a:lnTo>
                <a:lnTo>
                  <a:pt x="280" y="384"/>
                </a:lnTo>
                <a:lnTo>
                  <a:pt x="264" y="384"/>
                </a:lnTo>
                <a:lnTo>
                  <a:pt x="272" y="376"/>
                </a:lnTo>
                <a:lnTo>
                  <a:pt x="248" y="352"/>
                </a:lnTo>
                <a:lnTo>
                  <a:pt x="232" y="352"/>
                </a:lnTo>
                <a:lnTo>
                  <a:pt x="224" y="352"/>
                </a:lnTo>
                <a:lnTo>
                  <a:pt x="224" y="344"/>
                </a:lnTo>
                <a:lnTo>
                  <a:pt x="224" y="336"/>
                </a:lnTo>
                <a:lnTo>
                  <a:pt x="216" y="328"/>
                </a:lnTo>
                <a:lnTo>
                  <a:pt x="208" y="328"/>
                </a:lnTo>
                <a:lnTo>
                  <a:pt x="208" y="336"/>
                </a:lnTo>
                <a:lnTo>
                  <a:pt x="200" y="336"/>
                </a:lnTo>
                <a:lnTo>
                  <a:pt x="200" y="328"/>
                </a:lnTo>
                <a:lnTo>
                  <a:pt x="200" y="320"/>
                </a:lnTo>
                <a:lnTo>
                  <a:pt x="192" y="328"/>
                </a:lnTo>
                <a:lnTo>
                  <a:pt x="176" y="336"/>
                </a:lnTo>
                <a:lnTo>
                  <a:pt x="168" y="336"/>
                </a:lnTo>
                <a:lnTo>
                  <a:pt x="184" y="344"/>
                </a:lnTo>
                <a:lnTo>
                  <a:pt x="184" y="352"/>
                </a:lnTo>
                <a:lnTo>
                  <a:pt x="168" y="360"/>
                </a:lnTo>
                <a:lnTo>
                  <a:pt x="144" y="352"/>
                </a:lnTo>
                <a:lnTo>
                  <a:pt x="104" y="352"/>
                </a:lnTo>
                <a:lnTo>
                  <a:pt x="88" y="336"/>
                </a:lnTo>
                <a:lnTo>
                  <a:pt x="72" y="336"/>
                </a:lnTo>
                <a:lnTo>
                  <a:pt x="72" y="328"/>
                </a:lnTo>
                <a:lnTo>
                  <a:pt x="80" y="320"/>
                </a:lnTo>
                <a:lnTo>
                  <a:pt x="72" y="304"/>
                </a:lnTo>
                <a:lnTo>
                  <a:pt x="64" y="312"/>
                </a:lnTo>
                <a:lnTo>
                  <a:pt x="72" y="320"/>
                </a:lnTo>
                <a:lnTo>
                  <a:pt x="64" y="320"/>
                </a:lnTo>
                <a:lnTo>
                  <a:pt x="64" y="328"/>
                </a:lnTo>
                <a:lnTo>
                  <a:pt x="72" y="328"/>
                </a:lnTo>
                <a:lnTo>
                  <a:pt x="64" y="336"/>
                </a:lnTo>
                <a:lnTo>
                  <a:pt x="40" y="336"/>
                </a:lnTo>
                <a:lnTo>
                  <a:pt x="32" y="344"/>
                </a:lnTo>
                <a:lnTo>
                  <a:pt x="24" y="336"/>
                </a:lnTo>
                <a:lnTo>
                  <a:pt x="32" y="320"/>
                </a:lnTo>
                <a:lnTo>
                  <a:pt x="32" y="312"/>
                </a:lnTo>
                <a:lnTo>
                  <a:pt x="40" y="304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6" name="Freeform 26"/>
          <p:cNvSpPr>
            <a:spLocks/>
          </p:cNvSpPr>
          <p:nvPr/>
        </p:nvSpPr>
        <p:spPr bwMode="auto">
          <a:xfrm>
            <a:off x="7199820" y="2378075"/>
            <a:ext cx="749300" cy="819150"/>
          </a:xfrm>
          <a:custGeom>
            <a:avLst/>
            <a:gdLst>
              <a:gd name="T0" fmla="*/ 2147483647 w 416"/>
              <a:gd name="T1" fmla="*/ 2147483647 h 456"/>
              <a:gd name="T2" fmla="*/ 2147483647 w 416"/>
              <a:gd name="T3" fmla="*/ 2147483647 h 456"/>
              <a:gd name="T4" fmla="*/ 2147483647 w 416"/>
              <a:gd name="T5" fmla="*/ 2147483647 h 456"/>
              <a:gd name="T6" fmla="*/ 2147483647 w 416"/>
              <a:gd name="T7" fmla="*/ 2147483647 h 456"/>
              <a:gd name="T8" fmla="*/ 2147483647 w 416"/>
              <a:gd name="T9" fmla="*/ 2147483647 h 456"/>
              <a:gd name="T10" fmla="*/ 2147483647 w 416"/>
              <a:gd name="T11" fmla="*/ 2147483647 h 456"/>
              <a:gd name="T12" fmla="*/ 2147483647 w 416"/>
              <a:gd name="T13" fmla="*/ 2147483647 h 456"/>
              <a:gd name="T14" fmla="*/ 2147483647 w 416"/>
              <a:gd name="T15" fmla="*/ 2147483647 h 456"/>
              <a:gd name="T16" fmla="*/ 2147483647 w 416"/>
              <a:gd name="T17" fmla="*/ 2147483647 h 456"/>
              <a:gd name="T18" fmla="*/ 2147483647 w 416"/>
              <a:gd name="T19" fmla="*/ 2147483647 h 456"/>
              <a:gd name="T20" fmla="*/ 2147483647 w 416"/>
              <a:gd name="T21" fmla="*/ 2147483647 h 456"/>
              <a:gd name="T22" fmla="*/ 2147483647 w 416"/>
              <a:gd name="T23" fmla="*/ 2147483647 h 456"/>
              <a:gd name="T24" fmla="*/ 2147483647 w 416"/>
              <a:gd name="T25" fmla="*/ 2147483647 h 456"/>
              <a:gd name="T26" fmla="*/ 2147483647 w 416"/>
              <a:gd name="T27" fmla="*/ 2147483647 h 456"/>
              <a:gd name="T28" fmla="*/ 2147483647 w 416"/>
              <a:gd name="T29" fmla="*/ 2147483647 h 456"/>
              <a:gd name="T30" fmla="*/ 0 w 416"/>
              <a:gd name="T31" fmla="*/ 2147483647 h 456"/>
              <a:gd name="T32" fmla="*/ 2147483647 w 416"/>
              <a:gd name="T33" fmla="*/ 2147483647 h 456"/>
              <a:gd name="T34" fmla="*/ 2147483647 w 416"/>
              <a:gd name="T35" fmla="*/ 2147483647 h 456"/>
              <a:gd name="T36" fmla="*/ 2147483647 w 416"/>
              <a:gd name="T37" fmla="*/ 2147483647 h 456"/>
              <a:gd name="T38" fmla="*/ 2147483647 w 416"/>
              <a:gd name="T39" fmla="*/ 2147483647 h 456"/>
              <a:gd name="T40" fmla="*/ 2147483647 w 416"/>
              <a:gd name="T41" fmla="*/ 2147483647 h 456"/>
              <a:gd name="T42" fmla="*/ 2147483647 w 416"/>
              <a:gd name="T43" fmla="*/ 2147483647 h 456"/>
              <a:gd name="T44" fmla="*/ 2147483647 w 416"/>
              <a:gd name="T45" fmla="*/ 0 h 456"/>
              <a:gd name="T46" fmla="*/ 2147483647 w 416"/>
              <a:gd name="T47" fmla="*/ 2147483647 h 456"/>
              <a:gd name="T48" fmla="*/ 2147483647 w 416"/>
              <a:gd name="T49" fmla="*/ 2147483647 h 456"/>
              <a:gd name="T50" fmla="*/ 2147483647 w 416"/>
              <a:gd name="T51" fmla="*/ 2147483647 h 456"/>
              <a:gd name="T52" fmla="*/ 2147483647 w 416"/>
              <a:gd name="T53" fmla="*/ 2147483647 h 456"/>
              <a:gd name="T54" fmla="*/ 2147483647 w 416"/>
              <a:gd name="T55" fmla="*/ 2147483647 h 456"/>
              <a:gd name="T56" fmla="*/ 2147483647 w 416"/>
              <a:gd name="T57" fmla="*/ 2147483647 h 456"/>
              <a:gd name="T58" fmla="*/ 2147483647 w 416"/>
              <a:gd name="T59" fmla="*/ 2147483647 h 456"/>
              <a:gd name="T60" fmla="*/ 2147483647 w 416"/>
              <a:gd name="T61" fmla="*/ 2147483647 h 456"/>
              <a:gd name="T62" fmla="*/ 2147483647 w 416"/>
              <a:gd name="T63" fmla="*/ 2147483647 h 456"/>
              <a:gd name="T64" fmla="*/ 2147483647 w 416"/>
              <a:gd name="T65" fmla="*/ 2147483647 h 456"/>
              <a:gd name="T66" fmla="*/ 2147483647 w 416"/>
              <a:gd name="T67" fmla="*/ 2147483647 h 456"/>
              <a:gd name="T68" fmla="*/ 2147483647 w 416"/>
              <a:gd name="T69" fmla="*/ 2147483647 h 456"/>
              <a:gd name="T70" fmla="*/ 2147483647 w 416"/>
              <a:gd name="T71" fmla="*/ 2147483647 h 456"/>
              <a:gd name="T72" fmla="*/ 2147483647 w 416"/>
              <a:gd name="T73" fmla="*/ 2147483647 h 456"/>
              <a:gd name="T74" fmla="*/ 2147483647 w 416"/>
              <a:gd name="T75" fmla="*/ 2147483647 h 456"/>
              <a:gd name="T76" fmla="*/ 2147483647 w 416"/>
              <a:gd name="T77" fmla="*/ 2147483647 h 456"/>
              <a:gd name="T78" fmla="*/ 2147483647 w 416"/>
              <a:gd name="T79" fmla="*/ 2147483647 h 456"/>
              <a:gd name="T80" fmla="*/ 2147483647 w 416"/>
              <a:gd name="T81" fmla="*/ 2147483647 h 456"/>
              <a:gd name="T82" fmla="*/ 2147483647 w 416"/>
              <a:gd name="T83" fmla="*/ 2147483647 h 456"/>
              <a:gd name="T84" fmla="*/ 2147483647 w 416"/>
              <a:gd name="T85" fmla="*/ 2147483647 h 456"/>
              <a:gd name="T86" fmla="*/ 2147483647 w 416"/>
              <a:gd name="T87" fmla="*/ 2147483647 h 456"/>
              <a:gd name="T88" fmla="*/ 2147483647 w 416"/>
              <a:gd name="T89" fmla="*/ 2147483647 h 456"/>
              <a:gd name="T90" fmla="*/ 2147483647 w 416"/>
              <a:gd name="T91" fmla="*/ 2147483647 h 456"/>
              <a:gd name="T92" fmla="*/ 2147483647 w 416"/>
              <a:gd name="T93" fmla="*/ 2147483647 h 456"/>
              <a:gd name="T94" fmla="*/ 2147483647 w 416"/>
              <a:gd name="T95" fmla="*/ 2147483647 h 456"/>
              <a:gd name="T96" fmla="*/ 2147483647 w 416"/>
              <a:gd name="T97" fmla="*/ 2147483647 h 456"/>
              <a:gd name="T98" fmla="*/ 2147483647 w 416"/>
              <a:gd name="T99" fmla="*/ 2147483647 h 456"/>
              <a:gd name="T100" fmla="*/ 2147483647 w 416"/>
              <a:gd name="T101" fmla="*/ 2147483647 h 456"/>
              <a:gd name="T102" fmla="*/ 2147483647 w 416"/>
              <a:gd name="T103" fmla="*/ 2147483647 h 456"/>
              <a:gd name="T104" fmla="*/ 2147483647 w 416"/>
              <a:gd name="T105" fmla="*/ 2147483647 h 456"/>
              <a:gd name="T106" fmla="*/ 2147483647 w 416"/>
              <a:gd name="T107" fmla="*/ 2147483647 h 45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416"/>
              <a:gd name="T163" fmla="*/ 0 h 456"/>
              <a:gd name="T164" fmla="*/ 416 w 416"/>
              <a:gd name="T165" fmla="*/ 456 h 45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416" h="456">
                <a:moveTo>
                  <a:pt x="176" y="448"/>
                </a:moveTo>
                <a:lnTo>
                  <a:pt x="168" y="440"/>
                </a:lnTo>
                <a:lnTo>
                  <a:pt x="160" y="440"/>
                </a:lnTo>
                <a:lnTo>
                  <a:pt x="144" y="432"/>
                </a:lnTo>
                <a:lnTo>
                  <a:pt x="144" y="424"/>
                </a:lnTo>
                <a:lnTo>
                  <a:pt x="136" y="408"/>
                </a:lnTo>
                <a:lnTo>
                  <a:pt x="136" y="400"/>
                </a:lnTo>
                <a:lnTo>
                  <a:pt x="136" y="392"/>
                </a:lnTo>
                <a:lnTo>
                  <a:pt x="136" y="384"/>
                </a:lnTo>
                <a:lnTo>
                  <a:pt x="136" y="376"/>
                </a:lnTo>
                <a:lnTo>
                  <a:pt x="136" y="368"/>
                </a:lnTo>
                <a:lnTo>
                  <a:pt x="128" y="352"/>
                </a:lnTo>
                <a:lnTo>
                  <a:pt x="128" y="344"/>
                </a:lnTo>
                <a:lnTo>
                  <a:pt x="120" y="312"/>
                </a:lnTo>
                <a:lnTo>
                  <a:pt x="96" y="304"/>
                </a:lnTo>
                <a:lnTo>
                  <a:pt x="72" y="280"/>
                </a:lnTo>
                <a:lnTo>
                  <a:pt x="72" y="264"/>
                </a:lnTo>
                <a:lnTo>
                  <a:pt x="48" y="256"/>
                </a:lnTo>
                <a:lnTo>
                  <a:pt x="40" y="248"/>
                </a:lnTo>
                <a:lnTo>
                  <a:pt x="32" y="248"/>
                </a:lnTo>
                <a:lnTo>
                  <a:pt x="24" y="248"/>
                </a:lnTo>
                <a:lnTo>
                  <a:pt x="8" y="232"/>
                </a:lnTo>
                <a:lnTo>
                  <a:pt x="8" y="224"/>
                </a:lnTo>
                <a:lnTo>
                  <a:pt x="16" y="216"/>
                </a:lnTo>
                <a:lnTo>
                  <a:pt x="16" y="208"/>
                </a:lnTo>
                <a:lnTo>
                  <a:pt x="8" y="200"/>
                </a:lnTo>
                <a:lnTo>
                  <a:pt x="8" y="192"/>
                </a:lnTo>
                <a:lnTo>
                  <a:pt x="8" y="184"/>
                </a:lnTo>
                <a:lnTo>
                  <a:pt x="16" y="160"/>
                </a:lnTo>
                <a:lnTo>
                  <a:pt x="8" y="152"/>
                </a:lnTo>
                <a:lnTo>
                  <a:pt x="0" y="152"/>
                </a:lnTo>
                <a:lnTo>
                  <a:pt x="0" y="136"/>
                </a:lnTo>
                <a:lnTo>
                  <a:pt x="0" y="128"/>
                </a:lnTo>
                <a:lnTo>
                  <a:pt x="8" y="120"/>
                </a:lnTo>
                <a:lnTo>
                  <a:pt x="32" y="104"/>
                </a:lnTo>
                <a:lnTo>
                  <a:pt x="40" y="96"/>
                </a:lnTo>
                <a:lnTo>
                  <a:pt x="40" y="40"/>
                </a:lnTo>
                <a:lnTo>
                  <a:pt x="32" y="40"/>
                </a:lnTo>
                <a:lnTo>
                  <a:pt x="40" y="32"/>
                </a:lnTo>
                <a:lnTo>
                  <a:pt x="48" y="24"/>
                </a:lnTo>
                <a:lnTo>
                  <a:pt x="56" y="24"/>
                </a:lnTo>
                <a:lnTo>
                  <a:pt x="64" y="32"/>
                </a:lnTo>
                <a:lnTo>
                  <a:pt x="72" y="32"/>
                </a:lnTo>
                <a:lnTo>
                  <a:pt x="88" y="24"/>
                </a:lnTo>
                <a:lnTo>
                  <a:pt x="96" y="24"/>
                </a:lnTo>
                <a:lnTo>
                  <a:pt x="112" y="16"/>
                </a:lnTo>
                <a:lnTo>
                  <a:pt x="128" y="8"/>
                </a:lnTo>
                <a:lnTo>
                  <a:pt x="136" y="0"/>
                </a:lnTo>
                <a:lnTo>
                  <a:pt x="144" y="8"/>
                </a:lnTo>
                <a:lnTo>
                  <a:pt x="136" y="16"/>
                </a:lnTo>
                <a:lnTo>
                  <a:pt x="136" y="24"/>
                </a:lnTo>
                <a:lnTo>
                  <a:pt x="136" y="32"/>
                </a:lnTo>
                <a:lnTo>
                  <a:pt x="136" y="40"/>
                </a:lnTo>
                <a:lnTo>
                  <a:pt x="144" y="32"/>
                </a:lnTo>
                <a:lnTo>
                  <a:pt x="152" y="32"/>
                </a:lnTo>
                <a:lnTo>
                  <a:pt x="168" y="40"/>
                </a:lnTo>
                <a:lnTo>
                  <a:pt x="184" y="40"/>
                </a:lnTo>
                <a:lnTo>
                  <a:pt x="192" y="56"/>
                </a:lnTo>
                <a:lnTo>
                  <a:pt x="192" y="64"/>
                </a:lnTo>
                <a:lnTo>
                  <a:pt x="224" y="64"/>
                </a:lnTo>
                <a:lnTo>
                  <a:pt x="272" y="72"/>
                </a:lnTo>
                <a:lnTo>
                  <a:pt x="280" y="88"/>
                </a:lnTo>
                <a:lnTo>
                  <a:pt x="328" y="96"/>
                </a:lnTo>
                <a:lnTo>
                  <a:pt x="336" y="96"/>
                </a:lnTo>
                <a:lnTo>
                  <a:pt x="336" y="104"/>
                </a:lnTo>
                <a:lnTo>
                  <a:pt x="344" y="104"/>
                </a:lnTo>
                <a:lnTo>
                  <a:pt x="360" y="112"/>
                </a:lnTo>
                <a:lnTo>
                  <a:pt x="360" y="136"/>
                </a:lnTo>
                <a:lnTo>
                  <a:pt x="352" y="144"/>
                </a:lnTo>
                <a:lnTo>
                  <a:pt x="352" y="152"/>
                </a:lnTo>
                <a:lnTo>
                  <a:pt x="368" y="152"/>
                </a:lnTo>
                <a:lnTo>
                  <a:pt x="368" y="160"/>
                </a:lnTo>
                <a:lnTo>
                  <a:pt x="368" y="176"/>
                </a:lnTo>
                <a:lnTo>
                  <a:pt x="376" y="176"/>
                </a:lnTo>
                <a:lnTo>
                  <a:pt x="368" y="184"/>
                </a:lnTo>
                <a:lnTo>
                  <a:pt x="360" y="192"/>
                </a:lnTo>
                <a:lnTo>
                  <a:pt x="360" y="200"/>
                </a:lnTo>
                <a:lnTo>
                  <a:pt x="360" y="208"/>
                </a:lnTo>
                <a:lnTo>
                  <a:pt x="352" y="216"/>
                </a:lnTo>
                <a:lnTo>
                  <a:pt x="352" y="232"/>
                </a:lnTo>
                <a:lnTo>
                  <a:pt x="360" y="232"/>
                </a:lnTo>
                <a:lnTo>
                  <a:pt x="368" y="224"/>
                </a:lnTo>
                <a:lnTo>
                  <a:pt x="376" y="216"/>
                </a:lnTo>
                <a:lnTo>
                  <a:pt x="376" y="208"/>
                </a:lnTo>
                <a:lnTo>
                  <a:pt x="384" y="192"/>
                </a:lnTo>
                <a:lnTo>
                  <a:pt x="392" y="192"/>
                </a:lnTo>
                <a:lnTo>
                  <a:pt x="392" y="184"/>
                </a:lnTo>
                <a:lnTo>
                  <a:pt x="392" y="176"/>
                </a:lnTo>
                <a:lnTo>
                  <a:pt x="400" y="160"/>
                </a:lnTo>
                <a:lnTo>
                  <a:pt x="416" y="152"/>
                </a:lnTo>
                <a:lnTo>
                  <a:pt x="416" y="160"/>
                </a:lnTo>
                <a:lnTo>
                  <a:pt x="416" y="168"/>
                </a:lnTo>
                <a:lnTo>
                  <a:pt x="416" y="176"/>
                </a:lnTo>
                <a:lnTo>
                  <a:pt x="408" y="184"/>
                </a:lnTo>
                <a:lnTo>
                  <a:pt x="408" y="192"/>
                </a:lnTo>
                <a:lnTo>
                  <a:pt x="408" y="200"/>
                </a:lnTo>
                <a:lnTo>
                  <a:pt x="392" y="232"/>
                </a:lnTo>
                <a:lnTo>
                  <a:pt x="392" y="256"/>
                </a:lnTo>
                <a:lnTo>
                  <a:pt x="392" y="264"/>
                </a:lnTo>
                <a:lnTo>
                  <a:pt x="384" y="272"/>
                </a:lnTo>
                <a:lnTo>
                  <a:pt x="376" y="288"/>
                </a:lnTo>
                <a:lnTo>
                  <a:pt x="384" y="304"/>
                </a:lnTo>
                <a:lnTo>
                  <a:pt x="384" y="320"/>
                </a:lnTo>
                <a:lnTo>
                  <a:pt x="376" y="328"/>
                </a:lnTo>
                <a:lnTo>
                  <a:pt x="376" y="352"/>
                </a:lnTo>
                <a:lnTo>
                  <a:pt x="376" y="384"/>
                </a:lnTo>
                <a:lnTo>
                  <a:pt x="384" y="400"/>
                </a:lnTo>
                <a:lnTo>
                  <a:pt x="384" y="408"/>
                </a:lnTo>
                <a:lnTo>
                  <a:pt x="384" y="416"/>
                </a:lnTo>
                <a:lnTo>
                  <a:pt x="384" y="432"/>
                </a:lnTo>
                <a:lnTo>
                  <a:pt x="384" y="440"/>
                </a:lnTo>
                <a:lnTo>
                  <a:pt x="176" y="456"/>
                </a:lnTo>
                <a:lnTo>
                  <a:pt x="176" y="448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7" name="Freeform 27"/>
          <p:cNvSpPr>
            <a:spLocks/>
          </p:cNvSpPr>
          <p:nvPr/>
        </p:nvSpPr>
        <p:spPr bwMode="auto">
          <a:xfrm>
            <a:off x="7415720" y="3168650"/>
            <a:ext cx="574675" cy="1022350"/>
          </a:xfrm>
          <a:custGeom>
            <a:avLst/>
            <a:gdLst>
              <a:gd name="T0" fmla="*/ 2147483647 w 320"/>
              <a:gd name="T1" fmla="*/ 2147483647 h 568"/>
              <a:gd name="T2" fmla="*/ 2147483647 w 320"/>
              <a:gd name="T3" fmla="*/ 2147483647 h 568"/>
              <a:gd name="T4" fmla="*/ 2147483647 w 320"/>
              <a:gd name="T5" fmla="*/ 2147483647 h 568"/>
              <a:gd name="T6" fmla="*/ 2147483647 w 320"/>
              <a:gd name="T7" fmla="*/ 2147483647 h 568"/>
              <a:gd name="T8" fmla="*/ 2147483647 w 320"/>
              <a:gd name="T9" fmla="*/ 2147483647 h 568"/>
              <a:gd name="T10" fmla="*/ 2147483647 w 320"/>
              <a:gd name="T11" fmla="*/ 2147483647 h 568"/>
              <a:gd name="T12" fmla="*/ 2147483647 w 320"/>
              <a:gd name="T13" fmla="*/ 2147483647 h 568"/>
              <a:gd name="T14" fmla="*/ 2147483647 w 320"/>
              <a:gd name="T15" fmla="*/ 2147483647 h 568"/>
              <a:gd name="T16" fmla="*/ 2147483647 w 320"/>
              <a:gd name="T17" fmla="*/ 2147483647 h 568"/>
              <a:gd name="T18" fmla="*/ 2147483647 w 320"/>
              <a:gd name="T19" fmla="*/ 2147483647 h 568"/>
              <a:gd name="T20" fmla="*/ 2147483647 w 320"/>
              <a:gd name="T21" fmla="*/ 2147483647 h 568"/>
              <a:gd name="T22" fmla="*/ 2147483647 w 320"/>
              <a:gd name="T23" fmla="*/ 2147483647 h 568"/>
              <a:gd name="T24" fmla="*/ 2147483647 w 320"/>
              <a:gd name="T25" fmla="*/ 2147483647 h 568"/>
              <a:gd name="T26" fmla="*/ 2147483647 w 320"/>
              <a:gd name="T27" fmla="*/ 2147483647 h 568"/>
              <a:gd name="T28" fmla="*/ 2147483647 w 320"/>
              <a:gd name="T29" fmla="*/ 2147483647 h 568"/>
              <a:gd name="T30" fmla="*/ 2147483647 w 320"/>
              <a:gd name="T31" fmla="*/ 2147483647 h 568"/>
              <a:gd name="T32" fmla="*/ 2147483647 w 320"/>
              <a:gd name="T33" fmla="*/ 2147483647 h 568"/>
              <a:gd name="T34" fmla="*/ 2147483647 w 320"/>
              <a:gd name="T35" fmla="*/ 2147483647 h 568"/>
              <a:gd name="T36" fmla="*/ 2147483647 w 320"/>
              <a:gd name="T37" fmla="*/ 2147483647 h 568"/>
              <a:gd name="T38" fmla="*/ 2147483647 w 320"/>
              <a:gd name="T39" fmla="*/ 2147483647 h 568"/>
              <a:gd name="T40" fmla="*/ 2147483647 w 320"/>
              <a:gd name="T41" fmla="*/ 2147483647 h 568"/>
              <a:gd name="T42" fmla="*/ 2147483647 w 320"/>
              <a:gd name="T43" fmla="*/ 2147483647 h 568"/>
              <a:gd name="T44" fmla="*/ 2147483647 w 320"/>
              <a:gd name="T45" fmla="*/ 2147483647 h 568"/>
              <a:gd name="T46" fmla="*/ 2147483647 w 320"/>
              <a:gd name="T47" fmla="*/ 2147483647 h 568"/>
              <a:gd name="T48" fmla="*/ 2147483647 w 320"/>
              <a:gd name="T49" fmla="*/ 2147483647 h 568"/>
              <a:gd name="T50" fmla="*/ 2147483647 w 320"/>
              <a:gd name="T51" fmla="*/ 2147483647 h 568"/>
              <a:gd name="T52" fmla="*/ 2147483647 w 320"/>
              <a:gd name="T53" fmla="*/ 2147483647 h 568"/>
              <a:gd name="T54" fmla="*/ 2147483647 w 320"/>
              <a:gd name="T55" fmla="*/ 2147483647 h 568"/>
              <a:gd name="T56" fmla="*/ 2147483647 w 320"/>
              <a:gd name="T57" fmla="*/ 2147483647 h 568"/>
              <a:gd name="T58" fmla="*/ 0 w 320"/>
              <a:gd name="T59" fmla="*/ 2147483647 h 568"/>
              <a:gd name="T60" fmla="*/ 2147483647 w 320"/>
              <a:gd name="T61" fmla="*/ 2147483647 h 568"/>
              <a:gd name="T62" fmla="*/ 2147483647 w 320"/>
              <a:gd name="T63" fmla="*/ 2147483647 h 568"/>
              <a:gd name="T64" fmla="*/ 2147483647 w 320"/>
              <a:gd name="T65" fmla="*/ 2147483647 h 568"/>
              <a:gd name="T66" fmla="*/ 2147483647 w 320"/>
              <a:gd name="T67" fmla="*/ 2147483647 h 568"/>
              <a:gd name="T68" fmla="*/ 2147483647 w 320"/>
              <a:gd name="T69" fmla="*/ 2147483647 h 568"/>
              <a:gd name="T70" fmla="*/ 2147483647 w 320"/>
              <a:gd name="T71" fmla="*/ 2147483647 h 568"/>
              <a:gd name="T72" fmla="*/ 2147483647 w 320"/>
              <a:gd name="T73" fmla="*/ 2147483647 h 568"/>
              <a:gd name="T74" fmla="*/ 2147483647 w 320"/>
              <a:gd name="T75" fmla="*/ 2147483647 h 568"/>
              <a:gd name="T76" fmla="*/ 2147483647 w 320"/>
              <a:gd name="T77" fmla="*/ 2147483647 h 568"/>
              <a:gd name="T78" fmla="*/ 2147483647 w 320"/>
              <a:gd name="T79" fmla="*/ 2147483647 h 568"/>
              <a:gd name="T80" fmla="*/ 2147483647 w 320"/>
              <a:gd name="T81" fmla="*/ 2147483647 h 568"/>
              <a:gd name="T82" fmla="*/ 2147483647 w 320"/>
              <a:gd name="T83" fmla="*/ 2147483647 h 568"/>
              <a:gd name="T84" fmla="*/ 2147483647 w 320"/>
              <a:gd name="T85" fmla="*/ 2147483647 h 568"/>
              <a:gd name="T86" fmla="*/ 2147483647 w 320"/>
              <a:gd name="T87" fmla="*/ 2147483647 h 568"/>
              <a:gd name="T88" fmla="*/ 2147483647 w 320"/>
              <a:gd name="T89" fmla="*/ 2147483647 h 568"/>
              <a:gd name="T90" fmla="*/ 2147483647 w 320"/>
              <a:gd name="T91" fmla="*/ 2147483647 h 56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320"/>
              <a:gd name="T139" fmla="*/ 0 h 568"/>
              <a:gd name="T140" fmla="*/ 320 w 320"/>
              <a:gd name="T141" fmla="*/ 568 h 56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320" h="568">
                <a:moveTo>
                  <a:pt x="216" y="544"/>
                </a:moveTo>
                <a:lnTo>
                  <a:pt x="232" y="544"/>
                </a:lnTo>
                <a:lnTo>
                  <a:pt x="240" y="544"/>
                </a:lnTo>
                <a:lnTo>
                  <a:pt x="256" y="552"/>
                </a:lnTo>
                <a:lnTo>
                  <a:pt x="264" y="552"/>
                </a:lnTo>
                <a:lnTo>
                  <a:pt x="264" y="544"/>
                </a:lnTo>
                <a:lnTo>
                  <a:pt x="256" y="536"/>
                </a:lnTo>
                <a:lnTo>
                  <a:pt x="256" y="520"/>
                </a:lnTo>
                <a:lnTo>
                  <a:pt x="272" y="512"/>
                </a:lnTo>
                <a:lnTo>
                  <a:pt x="288" y="512"/>
                </a:lnTo>
                <a:lnTo>
                  <a:pt x="288" y="504"/>
                </a:lnTo>
                <a:lnTo>
                  <a:pt x="280" y="496"/>
                </a:lnTo>
                <a:lnTo>
                  <a:pt x="288" y="488"/>
                </a:lnTo>
                <a:lnTo>
                  <a:pt x="288" y="480"/>
                </a:lnTo>
                <a:lnTo>
                  <a:pt x="288" y="472"/>
                </a:lnTo>
                <a:lnTo>
                  <a:pt x="288" y="464"/>
                </a:lnTo>
                <a:lnTo>
                  <a:pt x="288" y="456"/>
                </a:lnTo>
                <a:lnTo>
                  <a:pt x="296" y="456"/>
                </a:lnTo>
                <a:lnTo>
                  <a:pt x="296" y="448"/>
                </a:lnTo>
                <a:lnTo>
                  <a:pt x="296" y="432"/>
                </a:lnTo>
                <a:lnTo>
                  <a:pt x="304" y="424"/>
                </a:lnTo>
                <a:lnTo>
                  <a:pt x="312" y="400"/>
                </a:lnTo>
                <a:lnTo>
                  <a:pt x="320" y="392"/>
                </a:lnTo>
                <a:lnTo>
                  <a:pt x="320" y="384"/>
                </a:lnTo>
                <a:lnTo>
                  <a:pt x="320" y="376"/>
                </a:lnTo>
                <a:lnTo>
                  <a:pt x="320" y="360"/>
                </a:lnTo>
                <a:lnTo>
                  <a:pt x="320" y="344"/>
                </a:lnTo>
                <a:lnTo>
                  <a:pt x="312" y="344"/>
                </a:lnTo>
                <a:lnTo>
                  <a:pt x="312" y="336"/>
                </a:lnTo>
                <a:lnTo>
                  <a:pt x="312" y="320"/>
                </a:lnTo>
                <a:lnTo>
                  <a:pt x="312" y="312"/>
                </a:lnTo>
                <a:lnTo>
                  <a:pt x="296" y="72"/>
                </a:lnTo>
                <a:lnTo>
                  <a:pt x="288" y="72"/>
                </a:lnTo>
                <a:lnTo>
                  <a:pt x="280" y="56"/>
                </a:lnTo>
                <a:lnTo>
                  <a:pt x="280" y="48"/>
                </a:lnTo>
                <a:lnTo>
                  <a:pt x="280" y="40"/>
                </a:lnTo>
                <a:lnTo>
                  <a:pt x="264" y="32"/>
                </a:lnTo>
                <a:lnTo>
                  <a:pt x="264" y="16"/>
                </a:lnTo>
                <a:lnTo>
                  <a:pt x="264" y="8"/>
                </a:lnTo>
                <a:lnTo>
                  <a:pt x="264" y="0"/>
                </a:lnTo>
                <a:lnTo>
                  <a:pt x="56" y="16"/>
                </a:lnTo>
                <a:lnTo>
                  <a:pt x="64" y="16"/>
                </a:lnTo>
                <a:lnTo>
                  <a:pt x="72" y="32"/>
                </a:lnTo>
                <a:lnTo>
                  <a:pt x="72" y="40"/>
                </a:lnTo>
                <a:lnTo>
                  <a:pt x="80" y="40"/>
                </a:lnTo>
                <a:lnTo>
                  <a:pt x="88" y="48"/>
                </a:lnTo>
                <a:lnTo>
                  <a:pt x="96" y="48"/>
                </a:lnTo>
                <a:lnTo>
                  <a:pt x="96" y="64"/>
                </a:lnTo>
                <a:lnTo>
                  <a:pt x="96" y="72"/>
                </a:lnTo>
                <a:lnTo>
                  <a:pt x="88" y="88"/>
                </a:lnTo>
                <a:lnTo>
                  <a:pt x="80" y="88"/>
                </a:lnTo>
                <a:lnTo>
                  <a:pt x="80" y="96"/>
                </a:lnTo>
                <a:lnTo>
                  <a:pt x="80" y="104"/>
                </a:lnTo>
                <a:lnTo>
                  <a:pt x="80" y="112"/>
                </a:lnTo>
                <a:lnTo>
                  <a:pt x="64" y="112"/>
                </a:lnTo>
                <a:lnTo>
                  <a:pt x="64" y="120"/>
                </a:lnTo>
                <a:lnTo>
                  <a:pt x="48" y="120"/>
                </a:lnTo>
                <a:lnTo>
                  <a:pt x="32" y="128"/>
                </a:lnTo>
                <a:lnTo>
                  <a:pt x="32" y="144"/>
                </a:lnTo>
                <a:lnTo>
                  <a:pt x="32" y="152"/>
                </a:lnTo>
                <a:lnTo>
                  <a:pt x="40" y="168"/>
                </a:lnTo>
                <a:lnTo>
                  <a:pt x="40" y="176"/>
                </a:lnTo>
                <a:lnTo>
                  <a:pt x="32" y="184"/>
                </a:lnTo>
                <a:lnTo>
                  <a:pt x="32" y="192"/>
                </a:lnTo>
                <a:lnTo>
                  <a:pt x="32" y="200"/>
                </a:lnTo>
                <a:lnTo>
                  <a:pt x="24" y="208"/>
                </a:lnTo>
                <a:lnTo>
                  <a:pt x="8" y="208"/>
                </a:lnTo>
                <a:lnTo>
                  <a:pt x="8" y="224"/>
                </a:lnTo>
                <a:lnTo>
                  <a:pt x="16" y="224"/>
                </a:lnTo>
                <a:lnTo>
                  <a:pt x="8" y="232"/>
                </a:lnTo>
                <a:lnTo>
                  <a:pt x="8" y="240"/>
                </a:lnTo>
                <a:lnTo>
                  <a:pt x="0" y="248"/>
                </a:lnTo>
                <a:lnTo>
                  <a:pt x="0" y="272"/>
                </a:lnTo>
                <a:lnTo>
                  <a:pt x="24" y="312"/>
                </a:lnTo>
                <a:lnTo>
                  <a:pt x="56" y="336"/>
                </a:lnTo>
                <a:lnTo>
                  <a:pt x="72" y="344"/>
                </a:lnTo>
                <a:lnTo>
                  <a:pt x="72" y="384"/>
                </a:lnTo>
                <a:lnTo>
                  <a:pt x="88" y="384"/>
                </a:lnTo>
                <a:lnTo>
                  <a:pt x="88" y="368"/>
                </a:lnTo>
                <a:lnTo>
                  <a:pt x="104" y="376"/>
                </a:lnTo>
                <a:lnTo>
                  <a:pt x="120" y="384"/>
                </a:lnTo>
                <a:lnTo>
                  <a:pt x="120" y="392"/>
                </a:lnTo>
                <a:lnTo>
                  <a:pt x="112" y="408"/>
                </a:lnTo>
                <a:lnTo>
                  <a:pt x="112" y="424"/>
                </a:lnTo>
                <a:lnTo>
                  <a:pt x="104" y="432"/>
                </a:lnTo>
                <a:lnTo>
                  <a:pt x="104" y="448"/>
                </a:lnTo>
                <a:lnTo>
                  <a:pt x="112" y="464"/>
                </a:lnTo>
                <a:lnTo>
                  <a:pt x="136" y="472"/>
                </a:lnTo>
                <a:lnTo>
                  <a:pt x="136" y="480"/>
                </a:lnTo>
                <a:lnTo>
                  <a:pt x="152" y="480"/>
                </a:lnTo>
                <a:lnTo>
                  <a:pt x="160" y="488"/>
                </a:lnTo>
                <a:lnTo>
                  <a:pt x="176" y="496"/>
                </a:lnTo>
                <a:lnTo>
                  <a:pt x="176" y="512"/>
                </a:lnTo>
                <a:lnTo>
                  <a:pt x="184" y="528"/>
                </a:lnTo>
                <a:lnTo>
                  <a:pt x="176" y="536"/>
                </a:lnTo>
                <a:lnTo>
                  <a:pt x="176" y="544"/>
                </a:lnTo>
                <a:lnTo>
                  <a:pt x="184" y="552"/>
                </a:lnTo>
                <a:lnTo>
                  <a:pt x="192" y="560"/>
                </a:lnTo>
                <a:lnTo>
                  <a:pt x="192" y="568"/>
                </a:lnTo>
                <a:lnTo>
                  <a:pt x="192" y="560"/>
                </a:lnTo>
                <a:lnTo>
                  <a:pt x="192" y="552"/>
                </a:lnTo>
                <a:lnTo>
                  <a:pt x="200" y="552"/>
                </a:lnTo>
                <a:lnTo>
                  <a:pt x="200" y="560"/>
                </a:lnTo>
                <a:lnTo>
                  <a:pt x="208" y="552"/>
                </a:lnTo>
                <a:lnTo>
                  <a:pt x="216" y="544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grpSp>
        <p:nvGrpSpPr>
          <p:cNvPr id="28" name="Group 27"/>
          <p:cNvGrpSpPr>
            <a:grpSpLocks/>
          </p:cNvGrpSpPr>
          <p:nvPr/>
        </p:nvGrpSpPr>
        <p:grpSpPr bwMode="auto">
          <a:xfrm>
            <a:off x="7501445" y="2263775"/>
            <a:ext cx="1120775" cy="1016000"/>
            <a:chOff x="3710" y="1248"/>
            <a:chExt cx="706" cy="640"/>
          </a:xfrm>
          <a:solidFill>
            <a:srgbClr val="FFC000"/>
          </a:solidFill>
        </p:grpSpPr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4032" y="1408"/>
              <a:ext cx="384" cy="480"/>
            </a:xfrm>
            <a:custGeom>
              <a:avLst/>
              <a:gdLst>
                <a:gd name="T0" fmla="*/ 532 w 304"/>
                <a:gd name="T1" fmla="*/ 546 h 424"/>
                <a:gd name="T2" fmla="*/ 532 w 304"/>
                <a:gd name="T3" fmla="*/ 523 h 424"/>
                <a:gd name="T4" fmla="*/ 565 w 304"/>
                <a:gd name="T5" fmla="*/ 487 h 424"/>
                <a:gd name="T6" fmla="*/ 581 w 304"/>
                <a:gd name="T7" fmla="*/ 464 h 424"/>
                <a:gd name="T8" fmla="*/ 581 w 304"/>
                <a:gd name="T9" fmla="*/ 440 h 424"/>
                <a:gd name="T10" fmla="*/ 596 w 304"/>
                <a:gd name="T11" fmla="*/ 429 h 424"/>
                <a:gd name="T12" fmla="*/ 613 w 304"/>
                <a:gd name="T13" fmla="*/ 440 h 424"/>
                <a:gd name="T14" fmla="*/ 613 w 304"/>
                <a:gd name="T15" fmla="*/ 383 h 424"/>
                <a:gd name="T16" fmla="*/ 532 w 304"/>
                <a:gd name="T17" fmla="*/ 232 h 424"/>
                <a:gd name="T18" fmla="*/ 484 w 304"/>
                <a:gd name="T19" fmla="*/ 243 h 424"/>
                <a:gd name="T20" fmla="*/ 467 w 304"/>
                <a:gd name="T21" fmla="*/ 266 h 424"/>
                <a:gd name="T22" fmla="*/ 436 w 304"/>
                <a:gd name="T23" fmla="*/ 290 h 424"/>
                <a:gd name="T24" fmla="*/ 436 w 304"/>
                <a:gd name="T25" fmla="*/ 314 h 424"/>
                <a:gd name="T26" fmla="*/ 388 w 304"/>
                <a:gd name="T27" fmla="*/ 301 h 424"/>
                <a:gd name="T28" fmla="*/ 388 w 304"/>
                <a:gd name="T29" fmla="*/ 255 h 424"/>
                <a:gd name="T30" fmla="*/ 419 w 304"/>
                <a:gd name="T31" fmla="*/ 243 h 424"/>
                <a:gd name="T32" fmla="*/ 436 w 304"/>
                <a:gd name="T33" fmla="*/ 209 h 424"/>
                <a:gd name="T34" fmla="*/ 451 w 304"/>
                <a:gd name="T35" fmla="*/ 186 h 424"/>
                <a:gd name="T36" fmla="*/ 436 w 304"/>
                <a:gd name="T37" fmla="*/ 117 h 424"/>
                <a:gd name="T38" fmla="*/ 419 w 304"/>
                <a:gd name="T39" fmla="*/ 93 h 424"/>
                <a:gd name="T40" fmla="*/ 436 w 304"/>
                <a:gd name="T41" fmla="*/ 93 h 424"/>
                <a:gd name="T42" fmla="*/ 404 w 304"/>
                <a:gd name="T43" fmla="*/ 58 h 424"/>
                <a:gd name="T44" fmla="*/ 354 w 304"/>
                <a:gd name="T45" fmla="*/ 46 h 424"/>
                <a:gd name="T46" fmla="*/ 322 w 304"/>
                <a:gd name="T47" fmla="*/ 35 h 424"/>
                <a:gd name="T48" fmla="*/ 291 w 304"/>
                <a:gd name="T49" fmla="*/ 23 h 424"/>
                <a:gd name="T50" fmla="*/ 225 w 304"/>
                <a:gd name="T51" fmla="*/ 0 h 424"/>
                <a:gd name="T52" fmla="*/ 208 w 304"/>
                <a:gd name="T53" fmla="*/ 11 h 424"/>
                <a:gd name="T54" fmla="*/ 193 w 304"/>
                <a:gd name="T55" fmla="*/ 11 h 424"/>
                <a:gd name="T56" fmla="*/ 177 w 304"/>
                <a:gd name="T57" fmla="*/ 23 h 424"/>
                <a:gd name="T58" fmla="*/ 193 w 304"/>
                <a:gd name="T59" fmla="*/ 58 h 424"/>
                <a:gd name="T60" fmla="*/ 193 w 304"/>
                <a:gd name="T61" fmla="*/ 69 h 424"/>
                <a:gd name="T62" fmla="*/ 145 w 304"/>
                <a:gd name="T63" fmla="*/ 105 h 424"/>
                <a:gd name="T64" fmla="*/ 129 w 304"/>
                <a:gd name="T65" fmla="*/ 163 h 424"/>
                <a:gd name="T66" fmla="*/ 114 w 304"/>
                <a:gd name="T67" fmla="*/ 163 h 424"/>
                <a:gd name="T68" fmla="*/ 114 w 304"/>
                <a:gd name="T69" fmla="*/ 117 h 424"/>
                <a:gd name="T70" fmla="*/ 114 w 304"/>
                <a:gd name="T71" fmla="*/ 105 h 424"/>
                <a:gd name="T72" fmla="*/ 81 w 304"/>
                <a:gd name="T73" fmla="*/ 139 h 424"/>
                <a:gd name="T74" fmla="*/ 64 w 304"/>
                <a:gd name="T75" fmla="*/ 139 h 424"/>
                <a:gd name="T76" fmla="*/ 48 w 304"/>
                <a:gd name="T77" fmla="*/ 152 h 424"/>
                <a:gd name="T78" fmla="*/ 48 w 304"/>
                <a:gd name="T79" fmla="*/ 174 h 424"/>
                <a:gd name="T80" fmla="*/ 32 w 304"/>
                <a:gd name="T81" fmla="*/ 197 h 424"/>
                <a:gd name="T82" fmla="*/ 16 w 304"/>
                <a:gd name="T83" fmla="*/ 266 h 424"/>
                <a:gd name="T84" fmla="*/ 16 w 304"/>
                <a:gd name="T85" fmla="*/ 301 h 424"/>
                <a:gd name="T86" fmla="*/ 0 w 304"/>
                <a:gd name="T87" fmla="*/ 326 h 424"/>
                <a:gd name="T88" fmla="*/ 64 w 304"/>
                <a:gd name="T89" fmla="*/ 406 h 424"/>
                <a:gd name="T90" fmla="*/ 64 w 304"/>
                <a:gd name="T91" fmla="*/ 534 h 424"/>
                <a:gd name="T92" fmla="*/ 32 w 304"/>
                <a:gd name="T93" fmla="*/ 592 h 424"/>
                <a:gd name="T94" fmla="*/ 0 w 304"/>
                <a:gd name="T95" fmla="*/ 615 h 424"/>
                <a:gd name="T96" fmla="*/ 307 w 304"/>
                <a:gd name="T97" fmla="*/ 592 h 424"/>
                <a:gd name="T98" fmla="*/ 499 w 304"/>
                <a:gd name="T99" fmla="*/ 592 h 42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04"/>
                <a:gd name="T151" fmla="*/ 0 h 424"/>
                <a:gd name="T152" fmla="*/ 304 w 304"/>
                <a:gd name="T153" fmla="*/ 424 h 42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04" h="424">
                  <a:moveTo>
                    <a:pt x="248" y="400"/>
                  </a:moveTo>
                  <a:lnTo>
                    <a:pt x="248" y="392"/>
                  </a:lnTo>
                  <a:lnTo>
                    <a:pt x="264" y="376"/>
                  </a:lnTo>
                  <a:lnTo>
                    <a:pt x="264" y="368"/>
                  </a:lnTo>
                  <a:lnTo>
                    <a:pt x="264" y="360"/>
                  </a:lnTo>
                  <a:lnTo>
                    <a:pt x="264" y="344"/>
                  </a:lnTo>
                  <a:lnTo>
                    <a:pt x="272" y="336"/>
                  </a:lnTo>
                  <a:lnTo>
                    <a:pt x="280" y="336"/>
                  </a:lnTo>
                  <a:lnTo>
                    <a:pt x="288" y="328"/>
                  </a:lnTo>
                  <a:lnTo>
                    <a:pt x="288" y="320"/>
                  </a:lnTo>
                  <a:lnTo>
                    <a:pt x="288" y="312"/>
                  </a:lnTo>
                  <a:lnTo>
                    <a:pt x="288" y="304"/>
                  </a:lnTo>
                  <a:lnTo>
                    <a:pt x="288" y="296"/>
                  </a:lnTo>
                  <a:lnTo>
                    <a:pt x="296" y="296"/>
                  </a:lnTo>
                  <a:lnTo>
                    <a:pt x="304" y="304"/>
                  </a:lnTo>
                  <a:lnTo>
                    <a:pt x="304" y="296"/>
                  </a:lnTo>
                  <a:lnTo>
                    <a:pt x="304" y="264"/>
                  </a:lnTo>
                  <a:lnTo>
                    <a:pt x="296" y="200"/>
                  </a:lnTo>
                  <a:lnTo>
                    <a:pt x="272" y="160"/>
                  </a:lnTo>
                  <a:lnTo>
                    <a:pt x="264" y="160"/>
                  </a:lnTo>
                  <a:lnTo>
                    <a:pt x="256" y="160"/>
                  </a:lnTo>
                  <a:lnTo>
                    <a:pt x="248" y="168"/>
                  </a:lnTo>
                  <a:lnTo>
                    <a:pt x="240" y="168"/>
                  </a:lnTo>
                  <a:lnTo>
                    <a:pt x="232" y="176"/>
                  </a:lnTo>
                  <a:lnTo>
                    <a:pt x="232" y="184"/>
                  </a:lnTo>
                  <a:lnTo>
                    <a:pt x="224" y="200"/>
                  </a:lnTo>
                  <a:lnTo>
                    <a:pt x="216" y="200"/>
                  </a:lnTo>
                  <a:lnTo>
                    <a:pt x="216" y="208"/>
                  </a:lnTo>
                  <a:lnTo>
                    <a:pt x="216" y="216"/>
                  </a:lnTo>
                  <a:lnTo>
                    <a:pt x="208" y="216"/>
                  </a:lnTo>
                  <a:lnTo>
                    <a:pt x="200" y="208"/>
                  </a:lnTo>
                  <a:lnTo>
                    <a:pt x="192" y="208"/>
                  </a:lnTo>
                  <a:lnTo>
                    <a:pt x="192" y="192"/>
                  </a:lnTo>
                  <a:lnTo>
                    <a:pt x="192" y="176"/>
                  </a:lnTo>
                  <a:lnTo>
                    <a:pt x="200" y="176"/>
                  </a:lnTo>
                  <a:lnTo>
                    <a:pt x="208" y="168"/>
                  </a:lnTo>
                  <a:lnTo>
                    <a:pt x="216" y="144"/>
                  </a:lnTo>
                  <a:lnTo>
                    <a:pt x="224" y="136"/>
                  </a:lnTo>
                  <a:lnTo>
                    <a:pt x="224" y="128"/>
                  </a:lnTo>
                  <a:lnTo>
                    <a:pt x="224" y="104"/>
                  </a:lnTo>
                  <a:lnTo>
                    <a:pt x="224" y="96"/>
                  </a:lnTo>
                  <a:lnTo>
                    <a:pt x="216" y="80"/>
                  </a:lnTo>
                  <a:lnTo>
                    <a:pt x="208" y="72"/>
                  </a:lnTo>
                  <a:lnTo>
                    <a:pt x="208" y="64"/>
                  </a:lnTo>
                  <a:lnTo>
                    <a:pt x="216" y="64"/>
                  </a:lnTo>
                  <a:lnTo>
                    <a:pt x="224" y="64"/>
                  </a:lnTo>
                  <a:lnTo>
                    <a:pt x="216" y="56"/>
                  </a:lnTo>
                  <a:lnTo>
                    <a:pt x="200" y="40"/>
                  </a:lnTo>
                  <a:lnTo>
                    <a:pt x="192" y="40"/>
                  </a:lnTo>
                  <a:lnTo>
                    <a:pt x="176" y="32"/>
                  </a:lnTo>
                  <a:lnTo>
                    <a:pt x="168" y="24"/>
                  </a:lnTo>
                  <a:lnTo>
                    <a:pt x="160" y="24"/>
                  </a:lnTo>
                  <a:lnTo>
                    <a:pt x="144" y="16"/>
                  </a:lnTo>
                  <a:lnTo>
                    <a:pt x="128" y="8"/>
                  </a:lnTo>
                  <a:lnTo>
                    <a:pt x="112" y="0"/>
                  </a:lnTo>
                  <a:lnTo>
                    <a:pt x="104" y="0"/>
                  </a:lnTo>
                  <a:lnTo>
                    <a:pt x="104" y="8"/>
                  </a:lnTo>
                  <a:lnTo>
                    <a:pt x="96" y="8"/>
                  </a:lnTo>
                  <a:lnTo>
                    <a:pt x="96" y="16"/>
                  </a:lnTo>
                  <a:lnTo>
                    <a:pt x="88" y="16"/>
                  </a:lnTo>
                  <a:lnTo>
                    <a:pt x="88" y="32"/>
                  </a:lnTo>
                  <a:lnTo>
                    <a:pt x="96" y="40"/>
                  </a:lnTo>
                  <a:lnTo>
                    <a:pt x="96" y="48"/>
                  </a:lnTo>
                  <a:lnTo>
                    <a:pt x="88" y="48"/>
                  </a:lnTo>
                  <a:lnTo>
                    <a:pt x="72" y="56"/>
                  </a:lnTo>
                  <a:lnTo>
                    <a:pt x="72" y="72"/>
                  </a:lnTo>
                  <a:lnTo>
                    <a:pt x="72" y="96"/>
                  </a:lnTo>
                  <a:lnTo>
                    <a:pt x="72" y="104"/>
                  </a:lnTo>
                  <a:lnTo>
                    <a:pt x="64" y="112"/>
                  </a:lnTo>
                  <a:lnTo>
                    <a:pt x="56" y="112"/>
                  </a:lnTo>
                  <a:lnTo>
                    <a:pt x="56" y="104"/>
                  </a:lnTo>
                  <a:lnTo>
                    <a:pt x="56" y="80"/>
                  </a:lnTo>
                  <a:lnTo>
                    <a:pt x="56" y="72"/>
                  </a:lnTo>
                  <a:lnTo>
                    <a:pt x="48" y="80"/>
                  </a:lnTo>
                  <a:lnTo>
                    <a:pt x="40" y="96"/>
                  </a:lnTo>
                  <a:lnTo>
                    <a:pt x="32" y="96"/>
                  </a:lnTo>
                  <a:lnTo>
                    <a:pt x="24" y="104"/>
                  </a:lnTo>
                  <a:lnTo>
                    <a:pt x="24" y="120"/>
                  </a:lnTo>
                  <a:lnTo>
                    <a:pt x="16" y="120"/>
                  </a:lnTo>
                  <a:lnTo>
                    <a:pt x="16" y="128"/>
                  </a:lnTo>
                  <a:lnTo>
                    <a:pt x="16" y="136"/>
                  </a:lnTo>
                  <a:lnTo>
                    <a:pt x="16" y="152"/>
                  </a:lnTo>
                  <a:lnTo>
                    <a:pt x="8" y="184"/>
                  </a:lnTo>
                  <a:lnTo>
                    <a:pt x="0" y="192"/>
                  </a:lnTo>
                  <a:lnTo>
                    <a:pt x="8" y="208"/>
                  </a:lnTo>
                  <a:lnTo>
                    <a:pt x="8" y="216"/>
                  </a:lnTo>
                  <a:lnTo>
                    <a:pt x="8" y="224"/>
                  </a:lnTo>
                  <a:lnTo>
                    <a:pt x="0" y="224"/>
                  </a:lnTo>
                  <a:lnTo>
                    <a:pt x="0" y="232"/>
                  </a:lnTo>
                  <a:lnTo>
                    <a:pt x="16" y="272"/>
                  </a:lnTo>
                  <a:lnTo>
                    <a:pt x="32" y="280"/>
                  </a:lnTo>
                  <a:lnTo>
                    <a:pt x="40" y="304"/>
                  </a:lnTo>
                  <a:lnTo>
                    <a:pt x="40" y="344"/>
                  </a:lnTo>
                  <a:lnTo>
                    <a:pt x="32" y="368"/>
                  </a:lnTo>
                  <a:lnTo>
                    <a:pt x="24" y="384"/>
                  </a:lnTo>
                  <a:lnTo>
                    <a:pt x="16" y="400"/>
                  </a:lnTo>
                  <a:lnTo>
                    <a:pt x="16" y="408"/>
                  </a:lnTo>
                  <a:lnTo>
                    <a:pt x="8" y="424"/>
                  </a:lnTo>
                  <a:lnTo>
                    <a:pt x="0" y="424"/>
                  </a:lnTo>
                  <a:lnTo>
                    <a:pt x="152" y="408"/>
                  </a:lnTo>
                  <a:lnTo>
                    <a:pt x="152" y="424"/>
                  </a:lnTo>
                  <a:lnTo>
                    <a:pt x="248" y="408"/>
                  </a:lnTo>
                  <a:lnTo>
                    <a:pt x="248" y="400"/>
                  </a:lnTo>
                  <a:close/>
                </a:path>
              </a:pathLst>
            </a:custGeom>
            <a:solidFill>
              <a:srgbClr val="00B05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3710" y="1248"/>
              <a:ext cx="517" cy="271"/>
            </a:xfrm>
            <a:custGeom>
              <a:avLst/>
              <a:gdLst>
                <a:gd name="T0" fmla="*/ 35 w 456"/>
                <a:gd name="T1" fmla="*/ 174 h 240"/>
                <a:gd name="T2" fmla="*/ 163 w 456"/>
                <a:gd name="T3" fmla="*/ 219 h 240"/>
                <a:gd name="T4" fmla="*/ 244 w 456"/>
                <a:gd name="T5" fmla="*/ 243 h 240"/>
                <a:gd name="T6" fmla="*/ 280 w 456"/>
                <a:gd name="T7" fmla="*/ 288 h 240"/>
                <a:gd name="T8" fmla="*/ 291 w 456"/>
                <a:gd name="T9" fmla="*/ 312 h 240"/>
                <a:gd name="T10" fmla="*/ 304 w 456"/>
                <a:gd name="T11" fmla="*/ 346 h 240"/>
                <a:gd name="T12" fmla="*/ 315 w 456"/>
                <a:gd name="T13" fmla="*/ 323 h 240"/>
                <a:gd name="T14" fmla="*/ 349 w 456"/>
                <a:gd name="T15" fmla="*/ 254 h 240"/>
                <a:gd name="T16" fmla="*/ 362 w 456"/>
                <a:gd name="T17" fmla="*/ 219 h 240"/>
                <a:gd name="T18" fmla="*/ 362 w 456"/>
                <a:gd name="T19" fmla="*/ 254 h 240"/>
                <a:gd name="T20" fmla="*/ 384 w 456"/>
                <a:gd name="T21" fmla="*/ 230 h 240"/>
                <a:gd name="T22" fmla="*/ 396 w 456"/>
                <a:gd name="T23" fmla="*/ 219 h 240"/>
                <a:gd name="T24" fmla="*/ 396 w 456"/>
                <a:gd name="T25" fmla="*/ 243 h 240"/>
                <a:gd name="T26" fmla="*/ 407 w 456"/>
                <a:gd name="T27" fmla="*/ 243 h 240"/>
                <a:gd name="T28" fmla="*/ 421 w 456"/>
                <a:gd name="T29" fmla="*/ 219 h 240"/>
                <a:gd name="T30" fmla="*/ 467 w 456"/>
                <a:gd name="T31" fmla="*/ 196 h 240"/>
                <a:gd name="T32" fmla="*/ 490 w 456"/>
                <a:gd name="T33" fmla="*/ 196 h 240"/>
                <a:gd name="T34" fmla="*/ 548 w 456"/>
                <a:gd name="T35" fmla="*/ 174 h 240"/>
                <a:gd name="T36" fmla="*/ 584 w 456"/>
                <a:gd name="T37" fmla="*/ 208 h 240"/>
                <a:gd name="T38" fmla="*/ 584 w 456"/>
                <a:gd name="T39" fmla="*/ 185 h 240"/>
                <a:gd name="T40" fmla="*/ 595 w 456"/>
                <a:gd name="T41" fmla="*/ 174 h 240"/>
                <a:gd name="T42" fmla="*/ 630 w 456"/>
                <a:gd name="T43" fmla="*/ 174 h 240"/>
                <a:gd name="T44" fmla="*/ 664 w 456"/>
                <a:gd name="T45" fmla="*/ 160 h 240"/>
                <a:gd name="T46" fmla="*/ 653 w 456"/>
                <a:gd name="T47" fmla="*/ 149 h 240"/>
                <a:gd name="T48" fmla="*/ 630 w 456"/>
                <a:gd name="T49" fmla="*/ 103 h 240"/>
                <a:gd name="T50" fmla="*/ 595 w 456"/>
                <a:gd name="T51" fmla="*/ 115 h 240"/>
                <a:gd name="T52" fmla="*/ 570 w 456"/>
                <a:gd name="T53" fmla="*/ 115 h 240"/>
                <a:gd name="T54" fmla="*/ 548 w 456"/>
                <a:gd name="T55" fmla="*/ 80 h 240"/>
                <a:gd name="T56" fmla="*/ 525 w 456"/>
                <a:gd name="T57" fmla="*/ 80 h 240"/>
                <a:gd name="T58" fmla="*/ 432 w 456"/>
                <a:gd name="T59" fmla="*/ 91 h 240"/>
                <a:gd name="T60" fmla="*/ 384 w 456"/>
                <a:gd name="T61" fmla="*/ 138 h 240"/>
                <a:gd name="T62" fmla="*/ 362 w 456"/>
                <a:gd name="T63" fmla="*/ 138 h 240"/>
                <a:gd name="T64" fmla="*/ 338 w 456"/>
                <a:gd name="T65" fmla="*/ 138 h 240"/>
                <a:gd name="T66" fmla="*/ 304 w 456"/>
                <a:gd name="T67" fmla="*/ 126 h 240"/>
                <a:gd name="T68" fmla="*/ 244 w 456"/>
                <a:gd name="T69" fmla="*/ 80 h 240"/>
                <a:gd name="T70" fmla="*/ 221 w 456"/>
                <a:gd name="T71" fmla="*/ 80 h 240"/>
                <a:gd name="T72" fmla="*/ 198 w 456"/>
                <a:gd name="T73" fmla="*/ 103 h 240"/>
                <a:gd name="T74" fmla="*/ 198 w 456"/>
                <a:gd name="T75" fmla="*/ 80 h 240"/>
                <a:gd name="T76" fmla="*/ 186 w 456"/>
                <a:gd name="T77" fmla="*/ 58 h 240"/>
                <a:gd name="T78" fmla="*/ 198 w 456"/>
                <a:gd name="T79" fmla="*/ 58 h 240"/>
                <a:gd name="T80" fmla="*/ 198 w 456"/>
                <a:gd name="T81" fmla="*/ 69 h 240"/>
                <a:gd name="T82" fmla="*/ 221 w 456"/>
                <a:gd name="T83" fmla="*/ 46 h 240"/>
                <a:gd name="T84" fmla="*/ 244 w 456"/>
                <a:gd name="T85" fmla="*/ 11 h 240"/>
                <a:gd name="T86" fmla="*/ 269 w 456"/>
                <a:gd name="T87" fmla="*/ 0 h 240"/>
                <a:gd name="T88" fmla="*/ 175 w 456"/>
                <a:gd name="T89" fmla="*/ 34 h 240"/>
                <a:gd name="T90" fmla="*/ 141 w 456"/>
                <a:gd name="T91" fmla="*/ 80 h 240"/>
                <a:gd name="T92" fmla="*/ 80 w 456"/>
                <a:gd name="T93" fmla="*/ 103 h 240"/>
                <a:gd name="T94" fmla="*/ 11 w 456"/>
                <a:gd name="T95" fmla="*/ 138 h 2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56"/>
                <a:gd name="T145" fmla="*/ 0 h 240"/>
                <a:gd name="T146" fmla="*/ 456 w 456"/>
                <a:gd name="T147" fmla="*/ 240 h 24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56" h="240">
                  <a:moveTo>
                    <a:pt x="0" y="104"/>
                  </a:moveTo>
                  <a:lnTo>
                    <a:pt x="0" y="104"/>
                  </a:lnTo>
                  <a:lnTo>
                    <a:pt x="16" y="104"/>
                  </a:lnTo>
                  <a:lnTo>
                    <a:pt x="24" y="120"/>
                  </a:lnTo>
                  <a:lnTo>
                    <a:pt x="24" y="128"/>
                  </a:lnTo>
                  <a:lnTo>
                    <a:pt x="56" y="128"/>
                  </a:lnTo>
                  <a:lnTo>
                    <a:pt x="104" y="136"/>
                  </a:lnTo>
                  <a:lnTo>
                    <a:pt x="112" y="152"/>
                  </a:lnTo>
                  <a:lnTo>
                    <a:pt x="160" y="160"/>
                  </a:lnTo>
                  <a:lnTo>
                    <a:pt x="168" y="160"/>
                  </a:lnTo>
                  <a:lnTo>
                    <a:pt x="168" y="168"/>
                  </a:lnTo>
                  <a:lnTo>
                    <a:pt x="176" y="168"/>
                  </a:lnTo>
                  <a:lnTo>
                    <a:pt x="192" y="176"/>
                  </a:lnTo>
                  <a:lnTo>
                    <a:pt x="192" y="200"/>
                  </a:lnTo>
                  <a:lnTo>
                    <a:pt x="184" y="208"/>
                  </a:lnTo>
                  <a:lnTo>
                    <a:pt x="184" y="216"/>
                  </a:lnTo>
                  <a:lnTo>
                    <a:pt x="200" y="216"/>
                  </a:lnTo>
                  <a:lnTo>
                    <a:pt x="200" y="224"/>
                  </a:lnTo>
                  <a:lnTo>
                    <a:pt x="200" y="240"/>
                  </a:lnTo>
                  <a:lnTo>
                    <a:pt x="208" y="240"/>
                  </a:lnTo>
                  <a:lnTo>
                    <a:pt x="216" y="224"/>
                  </a:lnTo>
                  <a:lnTo>
                    <a:pt x="232" y="192"/>
                  </a:lnTo>
                  <a:lnTo>
                    <a:pt x="240" y="176"/>
                  </a:lnTo>
                  <a:lnTo>
                    <a:pt x="240" y="152"/>
                  </a:lnTo>
                  <a:lnTo>
                    <a:pt x="248" y="152"/>
                  </a:lnTo>
                  <a:lnTo>
                    <a:pt x="248" y="160"/>
                  </a:lnTo>
                  <a:lnTo>
                    <a:pt x="248" y="168"/>
                  </a:lnTo>
                  <a:lnTo>
                    <a:pt x="248" y="176"/>
                  </a:lnTo>
                  <a:lnTo>
                    <a:pt x="264" y="160"/>
                  </a:lnTo>
                  <a:lnTo>
                    <a:pt x="272" y="152"/>
                  </a:lnTo>
                  <a:lnTo>
                    <a:pt x="280" y="152"/>
                  </a:lnTo>
                  <a:lnTo>
                    <a:pt x="272" y="160"/>
                  </a:lnTo>
                  <a:lnTo>
                    <a:pt x="272" y="168"/>
                  </a:lnTo>
                  <a:lnTo>
                    <a:pt x="272" y="176"/>
                  </a:lnTo>
                  <a:lnTo>
                    <a:pt x="280" y="168"/>
                  </a:lnTo>
                  <a:lnTo>
                    <a:pt x="288" y="160"/>
                  </a:lnTo>
                  <a:lnTo>
                    <a:pt x="296" y="152"/>
                  </a:lnTo>
                  <a:lnTo>
                    <a:pt x="288" y="152"/>
                  </a:lnTo>
                  <a:lnTo>
                    <a:pt x="288" y="144"/>
                  </a:lnTo>
                  <a:lnTo>
                    <a:pt x="296" y="136"/>
                  </a:lnTo>
                  <a:lnTo>
                    <a:pt x="304" y="136"/>
                  </a:lnTo>
                  <a:lnTo>
                    <a:pt x="320" y="136"/>
                  </a:lnTo>
                  <a:lnTo>
                    <a:pt x="336" y="136"/>
                  </a:lnTo>
                  <a:lnTo>
                    <a:pt x="344" y="120"/>
                  </a:lnTo>
                  <a:lnTo>
                    <a:pt x="376" y="120"/>
                  </a:lnTo>
                  <a:lnTo>
                    <a:pt x="384" y="128"/>
                  </a:lnTo>
                  <a:lnTo>
                    <a:pt x="400" y="136"/>
                  </a:lnTo>
                  <a:lnTo>
                    <a:pt x="400" y="144"/>
                  </a:lnTo>
                  <a:lnTo>
                    <a:pt x="408" y="144"/>
                  </a:lnTo>
                  <a:lnTo>
                    <a:pt x="400" y="128"/>
                  </a:lnTo>
                  <a:lnTo>
                    <a:pt x="408" y="120"/>
                  </a:lnTo>
                  <a:lnTo>
                    <a:pt x="408" y="128"/>
                  </a:lnTo>
                  <a:lnTo>
                    <a:pt x="416" y="128"/>
                  </a:lnTo>
                  <a:lnTo>
                    <a:pt x="424" y="120"/>
                  </a:lnTo>
                  <a:lnTo>
                    <a:pt x="432" y="120"/>
                  </a:lnTo>
                  <a:lnTo>
                    <a:pt x="456" y="120"/>
                  </a:lnTo>
                  <a:lnTo>
                    <a:pt x="456" y="112"/>
                  </a:lnTo>
                  <a:lnTo>
                    <a:pt x="448" y="104"/>
                  </a:lnTo>
                  <a:lnTo>
                    <a:pt x="432" y="104"/>
                  </a:lnTo>
                  <a:lnTo>
                    <a:pt x="432" y="96"/>
                  </a:lnTo>
                  <a:lnTo>
                    <a:pt x="432" y="72"/>
                  </a:lnTo>
                  <a:lnTo>
                    <a:pt x="424" y="72"/>
                  </a:lnTo>
                  <a:lnTo>
                    <a:pt x="416" y="80"/>
                  </a:lnTo>
                  <a:lnTo>
                    <a:pt x="408" y="80"/>
                  </a:lnTo>
                  <a:lnTo>
                    <a:pt x="400" y="80"/>
                  </a:lnTo>
                  <a:lnTo>
                    <a:pt x="392" y="80"/>
                  </a:lnTo>
                  <a:lnTo>
                    <a:pt x="376" y="80"/>
                  </a:lnTo>
                  <a:lnTo>
                    <a:pt x="376" y="72"/>
                  </a:lnTo>
                  <a:lnTo>
                    <a:pt x="376" y="56"/>
                  </a:lnTo>
                  <a:lnTo>
                    <a:pt x="376" y="48"/>
                  </a:lnTo>
                  <a:lnTo>
                    <a:pt x="360" y="56"/>
                  </a:lnTo>
                  <a:lnTo>
                    <a:pt x="344" y="64"/>
                  </a:lnTo>
                  <a:lnTo>
                    <a:pt x="312" y="64"/>
                  </a:lnTo>
                  <a:lnTo>
                    <a:pt x="296" y="64"/>
                  </a:lnTo>
                  <a:lnTo>
                    <a:pt x="264" y="96"/>
                  </a:lnTo>
                  <a:lnTo>
                    <a:pt x="256" y="96"/>
                  </a:lnTo>
                  <a:lnTo>
                    <a:pt x="248" y="96"/>
                  </a:lnTo>
                  <a:lnTo>
                    <a:pt x="248" y="88"/>
                  </a:lnTo>
                  <a:lnTo>
                    <a:pt x="240" y="88"/>
                  </a:lnTo>
                  <a:lnTo>
                    <a:pt x="232" y="88"/>
                  </a:lnTo>
                  <a:lnTo>
                    <a:pt x="232" y="96"/>
                  </a:lnTo>
                  <a:lnTo>
                    <a:pt x="216" y="96"/>
                  </a:lnTo>
                  <a:lnTo>
                    <a:pt x="208" y="88"/>
                  </a:lnTo>
                  <a:lnTo>
                    <a:pt x="208" y="80"/>
                  </a:lnTo>
                  <a:lnTo>
                    <a:pt x="200" y="80"/>
                  </a:lnTo>
                  <a:lnTo>
                    <a:pt x="184" y="56"/>
                  </a:lnTo>
                  <a:lnTo>
                    <a:pt x="168" y="56"/>
                  </a:lnTo>
                  <a:lnTo>
                    <a:pt x="152" y="64"/>
                  </a:lnTo>
                  <a:lnTo>
                    <a:pt x="152" y="56"/>
                  </a:lnTo>
                  <a:lnTo>
                    <a:pt x="144" y="56"/>
                  </a:lnTo>
                  <a:lnTo>
                    <a:pt x="136" y="72"/>
                  </a:lnTo>
                  <a:lnTo>
                    <a:pt x="136" y="48"/>
                  </a:lnTo>
                  <a:lnTo>
                    <a:pt x="136" y="56"/>
                  </a:lnTo>
                  <a:lnTo>
                    <a:pt x="128" y="56"/>
                  </a:lnTo>
                  <a:lnTo>
                    <a:pt x="128" y="48"/>
                  </a:lnTo>
                  <a:lnTo>
                    <a:pt x="128" y="40"/>
                  </a:lnTo>
                  <a:lnTo>
                    <a:pt x="136" y="40"/>
                  </a:lnTo>
                  <a:lnTo>
                    <a:pt x="136" y="48"/>
                  </a:lnTo>
                  <a:lnTo>
                    <a:pt x="144" y="40"/>
                  </a:lnTo>
                  <a:lnTo>
                    <a:pt x="144" y="32"/>
                  </a:lnTo>
                  <a:lnTo>
                    <a:pt x="152" y="32"/>
                  </a:lnTo>
                  <a:lnTo>
                    <a:pt x="168" y="16"/>
                  </a:lnTo>
                  <a:lnTo>
                    <a:pt x="168" y="8"/>
                  </a:lnTo>
                  <a:lnTo>
                    <a:pt x="176" y="8"/>
                  </a:lnTo>
                  <a:lnTo>
                    <a:pt x="184" y="0"/>
                  </a:lnTo>
                  <a:lnTo>
                    <a:pt x="176" y="0"/>
                  </a:lnTo>
                  <a:lnTo>
                    <a:pt x="152" y="0"/>
                  </a:lnTo>
                  <a:lnTo>
                    <a:pt x="128" y="16"/>
                  </a:lnTo>
                  <a:lnTo>
                    <a:pt x="120" y="24"/>
                  </a:lnTo>
                  <a:lnTo>
                    <a:pt x="112" y="24"/>
                  </a:lnTo>
                  <a:lnTo>
                    <a:pt x="96" y="56"/>
                  </a:lnTo>
                  <a:lnTo>
                    <a:pt x="80" y="64"/>
                  </a:lnTo>
                  <a:lnTo>
                    <a:pt x="72" y="72"/>
                  </a:lnTo>
                  <a:lnTo>
                    <a:pt x="64" y="72"/>
                  </a:lnTo>
                  <a:lnTo>
                    <a:pt x="56" y="72"/>
                  </a:lnTo>
                  <a:lnTo>
                    <a:pt x="40" y="80"/>
                  </a:lnTo>
                  <a:lnTo>
                    <a:pt x="32" y="88"/>
                  </a:lnTo>
                  <a:lnTo>
                    <a:pt x="8" y="96"/>
                  </a:lnTo>
                  <a:lnTo>
                    <a:pt x="0" y="104"/>
                  </a:lnTo>
                  <a:close/>
                </a:path>
              </a:pathLst>
            </a:custGeom>
            <a:solidFill>
              <a:srgbClr val="00B05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solidFill>
                  <a:prstClr val="black"/>
                </a:solidFill>
                <a:latin typeface="Arial" charset="0"/>
              </a:endParaRPr>
            </a:p>
          </p:txBody>
        </p:sp>
      </p:grpSp>
      <p:sp>
        <p:nvSpPr>
          <p:cNvPr id="31" name="Freeform 31"/>
          <p:cNvSpPr>
            <a:spLocks/>
          </p:cNvSpPr>
          <p:nvPr/>
        </p:nvSpPr>
        <p:spPr bwMode="auto">
          <a:xfrm>
            <a:off x="8307895" y="3141663"/>
            <a:ext cx="604838" cy="674687"/>
          </a:xfrm>
          <a:custGeom>
            <a:avLst/>
            <a:gdLst>
              <a:gd name="T0" fmla="*/ 2147483647 w 336"/>
              <a:gd name="T1" fmla="*/ 2147483647 h 376"/>
              <a:gd name="T2" fmla="*/ 2147483647 w 336"/>
              <a:gd name="T3" fmla="*/ 2147483647 h 376"/>
              <a:gd name="T4" fmla="*/ 2147483647 w 336"/>
              <a:gd name="T5" fmla="*/ 2147483647 h 376"/>
              <a:gd name="T6" fmla="*/ 2147483647 w 336"/>
              <a:gd name="T7" fmla="*/ 2147483647 h 376"/>
              <a:gd name="T8" fmla="*/ 2147483647 w 336"/>
              <a:gd name="T9" fmla="*/ 2147483647 h 376"/>
              <a:gd name="T10" fmla="*/ 2147483647 w 336"/>
              <a:gd name="T11" fmla="*/ 2147483647 h 376"/>
              <a:gd name="T12" fmla="*/ 2147483647 w 336"/>
              <a:gd name="T13" fmla="*/ 2147483647 h 376"/>
              <a:gd name="T14" fmla="*/ 2147483647 w 336"/>
              <a:gd name="T15" fmla="*/ 2147483647 h 376"/>
              <a:gd name="T16" fmla="*/ 2147483647 w 336"/>
              <a:gd name="T17" fmla="*/ 2147483647 h 376"/>
              <a:gd name="T18" fmla="*/ 2147483647 w 336"/>
              <a:gd name="T19" fmla="*/ 2147483647 h 376"/>
              <a:gd name="T20" fmla="*/ 2147483647 w 336"/>
              <a:gd name="T21" fmla="*/ 2147483647 h 376"/>
              <a:gd name="T22" fmla="*/ 2147483647 w 336"/>
              <a:gd name="T23" fmla="*/ 2147483647 h 376"/>
              <a:gd name="T24" fmla="*/ 2147483647 w 336"/>
              <a:gd name="T25" fmla="*/ 2147483647 h 376"/>
              <a:gd name="T26" fmla="*/ 2147483647 w 336"/>
              <a:gd name="T27" fmla="*/ 2147483647 h 376"/>
              <a:gd name="T28" fmla="*/ 2147483647 w 336"/>
              <a:gd name="T29" fmla="*/ 2147483647 h 376"/>
              <a:gd name="T30" fmla="*/ 2147483647 w 336"/>
              <a:gd name="T31" fmla="*/ 0 h 376"/>
              <a:gd name="T32" fmla="*/ 2147483647 w 336"/>
              <a:gd name="T33" fmla="*/ 2147483647 h 376"/>
              <a:gd name="T34" fmla="*/ 2147483647 w 336"/>
              <a:gd name="T35" fmla="*/ 2147483647 h 376"/>
              <a:gd name="T36" fmla="*/ 2147483647 w 336"/>
              <a:gd name="T37" fmla="*/ 2147483647 h 376"/>
              <a:gd name="T38" fmla="*/ 2147483647 w 336"/>
              <a:gd name="T39" fmla="*/ 2147483647 h 376"/>
              <a:gd name="T40" fmla="*/ 2147483647 w 336"/>
              <a:gd name="T41" fmla="*/ 2147483647 h 376"/>
              <a:gd name="T42" fmla="*/ 2147483647 w 336"/>
              <a:gd name="T43" fmla="*/ 2147483647 h 376"/>
              <a:gd name="T44" fmla="*/ 2147483647 w 336"/>
              <a:gd name="T45" fmla="*/ 2147483647 h 376"/>
              <a:gd name="T46" fmla="*/ 2147483647 w 336"/>
              <a:gd name="T47" fmla="*/ 2147483647 h 376"/>
              <a:gd name="T48" fmla="*/ 2147483647 w 336"/>
              <a:gd name="T49" fmla="*/ 2147483647 h 376"/>
              <a:gd name="T50" fmla="*/ 2147483647 w 336"/>
              <a:gd name="T51" fmla="*/ 2147483647 h 376"/>
              <a:gd name="T52" fmla="*/ 2147483647 w 336"/>
              <a:gd name="T53" fmla="*/ 2147483647 h 376"/>
              <a:gd name="T54" fmla="*/ 2147483647 w 336"/>
              <a:gd name="T55" fmla="*/ 2147483647 h 376"/>
              <a:gd name="T56" fmla="*/ 2147483647 w 336"/>
              <a:gd name="T57" fmla="*/ 2147483647 h 376"/>
              <a:gd name="T58" fmla="*/ 2147483647 w 336"/>
              <a:gd name="T59" fmla="*/ 2147483647 h 376"/>
              <a:gd name="T60" fmla="*/ 2147483647 w 336"/>
              <a:gd name="T61" fmla="*/ 2147483647 h 376"/>
              <a:gd name="T62" fmla="*/ 2147483647 w 336"/>
              <a:gd name="T63" fmla="*/ 2147483647 h 376"/>
              <a:gd name="T64" fmla="*/ 2147483647 w 336"/>
              <a:gd name="T65" fmla="*/ 2147483647 h 376"/>
              <a:gd name="T66" fmla="*/ 2147483647 w 336"/>
              <a:gd name="T67" fmla="*/ 2147483647 h 376"/>
              <a:gd name="T68" fmla="*/ 2147483647 w 336"/>
              <a:gd name="T69" fmla="*/ 2147483647 h 376"/>
              <a:gd name="T70" fmla="*/ 2147483647 w 336"/>
              <a:gd name="T71" fmla="*/ 2147483647 h 376"/>
              <a:gd name="T72" fmla="*/ 2147483647 w 336"/>
              <a:gd name="T73" fmla="*/ 2147483647 h 376"/>
              <a:gd name="T74" fmla="*/ 2147483647 w 336"/>
              <a:gd name="T75" fmla="*/ 2147483647 h 376"/>
              <a:gd name="T76" fmla="*/ 2147483647 w 336"/>
              <a:gd name="T77" fmla="*/ 2147483647 h 376"/>
              <a:gd name="T78" fmla="*/ 2147483647 w 336"/>
              <a:gd name="T79" fmla="*/ 2147483647 h 376"/>
              <a:gd name="T80" fmla="*/ 2147483647 w 336"/>
              <a:gd name="T81" fmla="*/ 2147483647 h 376"/>
              <a:gd name="T82" fmla="*/ 2147483647 w 336"/>
              <a:gd name="T83" fmla="*/ 2147483647 h 376"/>
              <a:gd name="T84" fmla="*/ 2147483647 w 336"/>
              <a:gd name="T85" fmla="*/ 2147483647 h 376"/>
              <a:gd name="T86" fmla="*/ 2147483647 w 336"/>
              <a:gd name="T87" fmla="*/ 2147483647 h 376"/>
              <a:gd name="T88" fmla="*/ 2147483647 w 336"/>
              <a:gd name="T89" fmla="*/ 2147483647 h 376"/>
              <a:gd name="T90" fmla="*/ 2147483647 w 336"/>
              <a:gd name="T91" fmla="*/ 2147483647 h 376"/>
              <a:gd name="T92" fmla="*/ 2147483647 w 336"/>
              <a:gd name="T93" fmla="*/ 2147483647 h 376"/>
              <a:gd name="T94" fmla="*/ 0 w 336"/>
              <a:gd name="T95" fmla="*/ 2147483647 h 37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336"/>
              <a:gd name="T145" fmla="*/ 0 h 376"/>
              <a:gd name="T146" fmla="*/ 336 w 336"/>
              <a:gd name="T147" fmla="*/ 376 h 37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336" h="376">
                <a:moveTo>
                  <a:pt x="96" y="64"/>
                </a:moveTo>
                <a:lnTo>
                  <a:pt x="96" y="64"/>
                </a:lnTo>
                <a:lnTo>
                  <a:pt x="104" y="64"/>
                </a:lnTo>
                <a:lnTo>
                  <a:pt x="104" y="56"/>
                </a:lnTo>
                <a:lnTo>
                  <a:pt x="128" y="56"/>
                </a:lnTo>
                <a:lnTo>
                  <a:pt x="136" y="72"/>
                </a:lnTo>
                <a:lnTo>
                  <a:pt x="144" y="72"/>
                </a:lnTo>
                <a:lnTo>
                  <a:pt x="152" y="64"/>
                </a:lnTo>
                <a:lnTo>
                  <a:pt x="160" y="72"/>
                </a:lnTo>
                <a:lnTo>
                  <a:pt x="144" y="72"/>
                </a:lnTo>
                <a:lnTo>
                  <a:pt x="136" y="80"/>
                </a:lnTo>
                <a:lnTo>
                  <a:pt x="144" y="80"/>
                </a:lnTo>
                <a:lnTo>
                  <a:pt x="152" y="80"/>
                </a:lnTo>
                <a:lnTo>
                  <a:pt x="160" y="72"/>
                </a:lnTo>
                <a:lnTo>
                  <a:pt x="168" y="80"/>
                </a:lnTo>
                <a:lnTo>
                  <a:pt x="176" y="80"/>
                </a:lnTo>
                <a:lnTo>
                  <a:pt x="192" y="72"/>
                </a:lnTo>
                <a:lnTo>
                  <a:pt x="200" y="72"/>
                </a:lnTo>
                <a:lnTo>
                  <a:pt x="208" y="64"/>
                </a:lnTo>
                <a:lnTo>
                  <a:pt x="224" y="64"/>
                </a:lnTo>
                <a:lnTo>
                  <a:pt x="240" y="48"/>
                </a:lnTo>
                <a:lnTo>
                  <a:pt x="280" y="8"/>
                </a:lnTo>
                <a:lnTo>
                  <a:pt x="312" y="0"/>
                </a:lnTo>
                <a:lnTo>
                  <a:pt x="336" y="136"/>
                </a:lnTo>
                <a:lnTo>
                  <a:pt x="328" y="136"/>
                </a:lnTo>
                <a:lnTo>
                  <a:pt x="328" y="144"/>
                </a:lnTo>
                <a:lnTo>
                  <a:pt x="336" y="152"/>
                </a:lnTo>
                <a:lnTo>
                  <a:pt x="336" y="176"/>
                </a:lnTo>
                <a:lnTo>
                  <a:pt x="328" y="176"/>
                </a:lnTo>
                <a:lnTo>
                  <a:pt x="328" y="216"/>
                </a:lnTo>
                <a:lnTo>
                  <a:pt x="328" y="224"/>
                </a:lnTo>
                <a:lnTo>
                  <a:pt x="328" y="240"/>
                </a:lnTo>
                <a:lnTo>
                  <a:pt x="312" y="256"/>
                </a:lnTo>
                <a:lnTo>
                  <a:pt x="304" y="264"/>
                </a:lnTo>
                <a:lnTo>
                  <a:pt x="296" y="272"/>
                </a:lnTo>
                <a:lnTo>
                  <a:pt x="288" y="272"/>
                </a:lnTo>
                <a:lnTo>
                  <a:pt x="272" y="288"/>
                </a:lnTo>
                <a:lnTo>
                  <a:pt x="264" y="312"/>
                </a:lnTo>
                <a:lnTo>
                  <a:pt x="264" y="328"/>
                </a:lnTo>
                <a:lnTo>
                  <a:pt x="256" y="328"/>
                </a:lnTo>
                <a:lnTo>
                  <a:pt x="256" y="312"/>
                </a:lnTo>
                <a:lnTo>
                  <a:pt x="240" y="312"/>
                </a:lnTo>
                <a:lnTo>
                  <a:pt x="240" y="328"/>
                </a:lnTo>
                <a:lnTo>
                  <a:pt x="240" y="336"/>
                </a:lnTo>
                <a:lnTo>
                  <a:pt x="240" y="344"/>
                </a:lnTo>
                <a:lnTo>
                  <a:pt x="240" y="360"/>
                </a:lnTo>
                <a:lnTo>
                  <a:pt x="232" y="368"/>
                </a:lnTo>
                <a:lnTo>
                  <a:pt x="224" y="376"/>
                </a:lnTo>
                <a:lnTo>
                  <a:pt x="216" y="376"/>
                </a:lnTo>
                <a:lnTo>
                  <a:pt x="208" y="376"/>
                </a:lnTo>
                <a:lnTo>
                  <a:pt x="200" y="368"/>
                </a:lnTo>
                <a:lnTo>
                  <a:pt x="192" y="368"/>
                </a:lnTo>
                <a:lnTo>
                  <a:pt x="192" y="360"/>
                </a:lnTo>
                <a:lnTo>
                  <a:pt x="184" y="352"/>
                </a:lnTo>
                <a:lnTo>
                  <a:pt x="176" y="352"/>
                </a:lnTo>
                <a:lnTo>
                  <a:pt x="168" y="368"/>
                </a:lnTo>
                <a:lnTo>
                  <a:pt x="160" y="368"/>
                </a:lnTo>
                <a:lnTo>
                  <a:pt x="144" y="368"/>
                </a:lnTo>
                <a:lnTo>
                  <a:pt x="136" y="360"/>
                </a:lnTo>
                <a:lnTo>
                  <a:pt x="128" y="360"/>
                </a:lnTo>
                <a:lnTo>
                  <a:pt x="128" y="368"/>
                </a:lnTo>
                <a:lnTo>
                  <a:pt x="120" y="368"/>
                </a:lnTo>
                <a:lnTo>
                  <a:pt x="104" y="360"/>
                </a:lnTo>
                <a:lnTo>
                  <a:pt x="80" y="360"/>
                </a:lnTo>
                <a:lnTo>
                  <a:pt x="80" y="352"/>
                </a:lnTo>
                <a:lnTo>
                  <a:pt x="72" y="336"/>
                </a:lnTo>
                <a:lnTo>
                  <a:pt x="48" y="336"/>
                </a:lnTo>
                <a:lnTo>
                  <a:pt x="32" y="336"/>
                </a:lnTo>
                <a:lnTo>
                  <a:pt x="0" y="80"/>
                </a:lnTo>
                <a:lnTo>
                  <a:pt x="96" y="64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2" name="Freeform 32"/>
          <p:cNvSpPr>
            <a:spLocks/>
          </p:cNvSpPr>
          <p:nvPr/>
        </p:nvSpPr>
        <p:spPr bwMode="auto">
          <a:xfrm>
            <a:off x="8955595" y="2405063"/>
            <a:ext cx="879475" cy="777875"/>
          </a:xfrm>
          <a:custGeom>
            <a:avLst/>
            <a:gdLst>
              <a:gd name="T0" fmla="*/ 2147483647 w 488"/>
              <a:gd name="T1" fmla="*/ 2147483647 h 432"/>
              <a:gd name="T2" fmla="*/ 2147483647 w 488"/>
              <a:gd name="T3" fmla="*/ 2147483647 h 432"/>
              <a:gd name="T4" fmla="*/ 2147483647 w 488"/>
              <a:gd name="T5" fmla="*/ 2147483647 h 432"/>
              <a:gd name="T6" fmla="*/ 2147483647 w 488"/>
              <a:gd name="T7" fmla="*/ 2147483647 h 432"/>
              <a:gd name="T8" fmla="*/ 2147483647 w 488"/>
              <a:gd name="T9" fmla="*/ 2147483647 h 432"/>
              <a:gd name="T10" fmla="*/ 2147483647 w 488"/>
              <a:gd name="T11" fmla="*/ 2147483647 h 432"/>
              <a:gd name="T12" fmla="*/ 2147483647 w 488"/>
              <a:gd name="T13" fmla="*/ 2147483647 h 432"/>
              <a:gd name="T14" fmla="*/ 2147483647 w 488"/>
              <a:gd name="T15" fmla="*/ 2147483647 h 432"/>
              <a:gd name="T16" fmla="*/ 2147483647 w 488"/>
              <a:gd name="T17" fmla="*/ 2147483647 h 432"/>
              <a:gd name="T18" fmla="*/ 2147483647 w 488"/>
              <a:gd name="T19" fmla="*/ 2147483647 h 432"/>
              <a:gd name="T20" fmla="*/ 2147483647 w 488"/>
              <a:gd name="T21" fmla="*/ 2147483647 h 432"/>
              <a:gd name="T22" fmla="*/ 2147483647 w 488"/>
              <a:gd name="T23" fmla="*/ 2147483647 h 432"/>
              <a:gd name="T24" fmla="*/ 2147483647 w 488"/>
              <a:gd name="T25" fmla="*/ 2147483647 h 432"/>
              <a:gd name="T26" fmla="*/ 2147483647 w 488"/>
              <a:gd name="T27" fmla="*/ 2147483647 h 432"/>
              <a:gd name="T28" fmla="*/ 2147483647 w 488"/>
              <a:gd name="T29" fmla="*/ 2147483647 h 432"/>
              <a:gd name="T30" fmla="*/ 2147483647 w 488"/>
              <a:gd name="T31" fmla="*/ 2147483647 h 432"/>
              <a:gd name="T32" fmla="*/ 2147483647 w 488"/>
              <a:gd name="T33" fmla="*/ 2147483647 h 432"/>
              <a:gd name="T34" fmla="*/ 2147483647 w 488"/>
              <a:gd name="T35" fmla="*/ 2147483647 h 432"/>
              <a:gd name="T36" fmla="*/ 2147483647 w 488"/>
              <a:gd name="T37" fmla="*/ 2147483647 h 432"/>
              <a:gd name="T38" fmla="*/ 2147483647 w 488"/>
              <a:gd name="T39" fmla="*/ 2147483647 h 432"/>
              <a:gd name="T40" fmla="*/ 2147483647 w 488"/>
              <a:gd name="T41" fmla="*/ 2147483647 h 432"/>
              <a:gd name="T42" fmla="*/ 2147483647 w 488"/>
              <a:gd name="T43" fmla="*/ 0 h 432"/>
              <a:gd name="T44" fmla="*/ 2147483647 w 488"/>
              <a:gd name="T45" fmla="*/ 2147483647 h 432"/>
              <a:gd name="T46" fmla="*/ 2147483647 w 488"/>
              <a:gd name="T47" fmla="*/ 2147483647 h 432"/>
              <a:gd name="T48" fmla="*/ 2147483647 w 488"/>
              <a:gd name="T49" fmla="*/ 2147483647 h 432"/>
              <a:gd name="T50" fmla="*/ 2147483647 w 488"/>
              <a:gd name="T51" fmla="*/ 2147483647 h 432"/>
              <a:gd name="T52" fmla="*/ 2147483647 w 488"/>
              <a:gd name="T53" fmla="*/ 2147483647 h 432"/>
              <a:gd name="T54" fmla="*/ 2147483647 w 488"/>
              <a:gd name="T55" fmla="*/ 2147483647 h 432"/>
              <a:gd name="T56" fmla="*/ 2147483647 w 488"/>
              <a:gd name="T57" fmla="*/ 2147483647 h 432"/>
              <a:gd name="T58" fmla="*/ 2147483647 w 488"/>
              <a:gd name="T59" fmla="*/ 2147483647 h 432"/>
              <a:gd name="T60" fmla="*/ 2147483647 w 488"/>
              <a:gd name="T61" fmla="*/ 2147483647 h 432"/>
              <a:gd name="T62" fmla="*/ 2147483647 w 488"/>
              <a:gd name="T63" fmla="*/ 2147483647 h 432"/>
              <a:gd name="T64" fmla="*/ 2147483647 w 488"/>
              <a:gd name="T65" fmla="*/ 2147483647 h 432"/>
              <a:gd name="T66" fmla="*/ 2147483647 w 488"/>
              <a:gd name="T67" fmla="*/ 2147483647 h 432"/>
              <a:gd name="T68" fmla="*/ 2147483647 w 488"/>
              <a:gd name="T69" fmla="*/ 2147483647 h 432"/>
              <a:gd name="T70" fmla="*/ 2147483647 w 488"/>
              <a:gd name="T71" fmla="*/ 2147483647 h 432"/>
              <a:gd name="T72" fmla="*/ 2147483647 w 488"/>
              <a:gd name="T73" fmla="*/ 2147483647 h 432"/>
              <a:gd name="T74" fmla="*/ 2147483647 w 488"/>
              <a:gd name="T75" fmla="*/ 2147483647 h 432"/>
              <a:gd name="T76" fmla="*/ 2147483647 w 488"/>
              <a:gd name="T77" fmla="*/ 2147483647 h 432"/>
              <a:gd name="T78" fmla="*/ 2147483647 w 488"/>
              <a:gd name="T79" fmla="*/ 2147483647 h 432"/>
              <a:gd name="T80" fmla="*/ 2147483647 w 488"/>
              <a:gd name="T81" fmla="*/ 2147483647 h 432"/>
              <a:gd name="T82" fmla="*/ 2147483647 w 488"/>
              <a:gd name="T83" fmla="*/ 2147483647 h 432"/>
              <a:gd name="T84" fmla="*/ 2147483647 w 488"/>
              <a:gd name="T85" fmla="*/ 2147483647 h 432"/>
              <a:gd name="T86" fmla="*/ 2147483647 w 488"/>
              <a:gd name="T87" fmla="*/ 2147483647 h 432"/>
              <a:gd name="T88" fmla="*/ 2147483647 w 488"/>
              <a:gd name="T89" fmla="*/ 2147483647 h 432"/>
              <a:gd name="T90" fmla="*/ 2147483647 w 488"/>
              <a:gd name="T91" fmla="*/ 2147483647 h 432"/>
              <a:gd name="T92" fmla="*/ 2147483647 w 488"/>
              <a:gd name="T93" fmla="*/ 2147483647 h 432"/>
              <a:gd name="T94" fmla="*/ 2147483647 w 488"/>
              <a:gd name="T95" fmla="*/ 2147483647 h 432"/>
              <a:gd name="T96" fmla="*/ 2147483647 w 488"/>
              <a:gd name="T97" fmla="*/ 2147483647 h 432"/>
              <a:gd name="T98" fmla="*/ 0 w 488"/>
              <a:gd name="T99" fmla="*/ 2147483647 h 432"/>
              <a:gd name="T100" fmla="*/ 2147483647 w 488"/>
              <a:gd name="T101" fmla="*/ 2147483647 h 43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488"/>
              <a:gd name="T154" fmla="*/ 0 h 432"/>
              <a:gd name="T155" fmla="*/ 488 w 488"/>
              <a:gd name="T156" fmla="*/ 432 h 432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488" h="432">
                <a:moveTo>
                  <a:pt x="112" y="376"/>
                </a:moveTo>
                <a:lnTo>
                  <a:pt x="320" y="336"/>
                </a:lnTo>
                <a:lnTo>
                  <a:pt x="328" y="328"/>
                </a:lnTo>
                <a:lnTo>
                  <a:pt x="336" y="328"/>
                </a:lnTo>
                <a:lnTo>
                  <a:pt x="344" y="344"/>
                </a:lnTo>
                <a:lnTo>
                  <a:pt x="352" y="344"/>
                </a:lnTo>
                <a:lnTo>
                  <a:pt x="360" y="352"/>
                </a:lnTo>
                <a:lnTo>
                  <a:pt x="360" y="368"/>
                </a:lnTo>
                <a:lnTo>
                  <a:pt x="368" y="376"/>
                </a:lnTo>
                <a:lnTo>
                  <a:pt x="376" y="376"/>
                </a:lnTo>
                <a:lnTo>
                  <a:pt x="392" y="384"/>
                </a:lnTo>
                <a:lnTo>
                  <a:pt x="464" y="408"/>
                </a:lnTo>
                <a:lnTo>
                  <a:pt x="464" y="432"/>
                </a:lnTo>
                <a:lnTo>
                  <a:pt x="472" y="424"/>
                </a:lnTo>
                <a:lnTo>
                  <a:pt x="480" y="400"/>
                </a:lnTo>
                <a:lnTo>
                  <a:pt x="472" y="392"/>
                </a:lnTo>
                <a:lnTo>
                  <a:pt x="488" y="376"/>
                </a:lnTo>
                <a:lnTo>
                  <a:pt x="480" y="368"/>
                </a:lnTo>
                <a:lnTo>
                  <a:pt x="464" y="296"/>
                </a:lnTo>
                <a:lnTo>
                  <a:pt x="464" y="224"/>
                </a:lnTo>
                <a:lnTo>
                  <a:pt x="456" y="200"/>
                </a:lnTo>
                <a:lnTo>
                  <a:pt x="448" y="152"/>
                </a:lnTo>
                <a:lnTo>
                  <a:pt x="448" y="136"/>
                </a:lnTo>
                <a:lnTo>
                  <a:pt x="440" y="136"/>
                </a:lnTo>
                <a:lnTo>
                  <a:pt x="440" y="144"/>
                </a:lnTo>
                <a:lnTo>
                  <a:pt x="432" y="136"/>
                </a:lnTo>
                <a:lnTo>
                  <a:pt x="424" y="96"/>
                </a:lnTo>
                <a:lnTo>
                  <a:pt x="424" y="72"/>
                </a:lnTo>
                <a:lnTo>
                  <a:pt x="416" y="56"/>
                </a:lnTo>
                <a:lnTo>
                  <a:pt x="408" y="0"/>
                </a:lnTo>
                <a:lnTo>
                  <a:pt x="320" y="16"/>
                </a:lnTo>
                <a:lnTo>
                  <a:pt x="296" y="24"/>
                </a:lnTo>
                <a:lnTo>
                  <a:pt x="264" y="72"/>
                </a:lnTo>
                <a:lnTo>
                  <a:pt x="248" y="96"/>
                </a:lnTo>
                <a:lnTo>
                  <a:pt x="240" y="112"/>
                </a:lnTo>
                <a:lnTo>
                  <a:pt x="216" y="136"/>
                </a:lnTo>
                <a:lnTo>
                  <a:pt x="224" y="136"/>
                </a:lnTo>
                <a:lnTo>
                  <a:pt x="232" y="144"/>
                </a:lnTo>
                <a:lnTo>
                  <a:pt x="232" y="160"/>
                </a:lnTo>
                <a:lnTo>
                  <a:pt x="224" y="160"/>
                </a:lnTo>
                <a:lnTo>
                  <a:pt x="232" y="168"/>
                </a:lnTo>
                <a:lnTo>
                  <a:pt x="232" y="184"/>
                </a:lnTo>
                <a:lnTo>
                  <a:pt x="232" y="192"/>
                </a:lnTo>
                <a:lnTo>
                  <a:pt x="224" y="192"/>
                </a:lnTo>
                <a:lnTo>
                  <a:pt x="208" y="208"/>
                </a:lnTo>
                <a:lnTo>
                  <a:pt x="200" y="224"/>
                </a:lnTo>
                <a:lnTo>
                  <a:pt x="184" y="232"/>
                </a:lnTo>
                <a:lnTo>
                  <a:pt x="176" y="232"/>
                </a:lnTo>
                <a:lnTo>
                  <a:pt x="168" y="232"/>
                </a:lnTo>
                <a:lnTo>
                  <a:pt x="160" y="232"/>
                </a:lnTo>
                <a:lnTo>
                  <a:pt x="152" y="240"/>
                </a:lnTo>
                <a:lnTo>
                  <a:pt x="136" y="240"/>
                </a:lnTo>
                <a:lnTo>
                  <a:pt x="128" y="232"/>
                </a:lnTo>
                <a:lnTo>
                  <a:pt x="80" y="232"/>
                </a:lnTo>
                <a:lnTo>
                  <a:pt x="48" y="256"/>
                </a:lnTo>
                <a:lnTo>
                  <a:pt x="40" y="264"/>
                </a:lnTo>
                <a:lnTo>
                  <a:pt x="40" y="272"/>
                </a:lnTo>
                <a:lnTo>
                  <a:pt x="48" y="280"/>
                </a:lnTo>
                <a:lnTo>
                  <a:pt x="56" y="288"/>
                </a:lnTo>
                <a:lnTo>
                  <a:pt x="56" y="296"/>
                </a:lnTo>
                <a:lnTo>
                  <a:pt x="56" y="304"/>
                </a:lnTo>
                <a:lnTo>
                  <a:pt x="56" y="312"/>
                </a:lnTo>
                <a:lnTo>
                  <a:pt x="48" y="320"/>
                </a:lnTo>
                <a:lnTo>
                  <a:pt x="40" y="328"/>
                </a:lnTo>
                <a:lnTo>
                  <a:pt x="32" y="344"/>
                </a:lnTo>
                <a:lnTo>
                  <a:pt x="24" y="352"/>
                </a:lnTo>
                <a:lnTo>
                  <a:pt x="8" y="368"/>
                </a:lnTo>
                <a:lnTo>
                  <a:pt x="0" y="368"/>
                </a:lnTo>
                <a:lnTo>
                  <a:pt x="8" y="392"/>
                </a:lnTo>
                <a:lnTo>
                  <a:pt x="112" y="376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33" name="Freeform 33"/>
          <p:cNvSpPr>
            <a:spLocks/>
          </p:cNvSpPr>
          <p:nvPr/>
        </p:nvSpPr>
        <p:spPr bwMode="auto">
          <a:xfrm>
            <a:off x="7934833" y="3255963"/>
            <a:ext cx="431800" cy="777875"/>
          </a:xfrm>
          <a:custGeom>
            <a:avLst/>
            <a:gdLst>
              <a:gd name="T0" fmla="*/ 0 w 240"/>
              <a:gd name="T1" fmla="*/ 2147483647 h 432"/>
              <a:gd name="T2" fmla="*/ 0 w 240"/>
              <a:gd name="T3" fmla="*/ 2147483647 h 432"/>
              <a:gd name="T4" fmla="*/ 2147483647 w 240"/>
              <a:gd name="T5" fmla="*/ 2147483647 h 432"/>
              <a:gd name="T6" fmla="*/ 2147483647 w 240"/>
              <a:gd name="T7" fmla="*/ 2147483647 h 432"/>
              <a:gd name="T8" fmla="*/ 2147483647 w 240"/>
              <a:gd name="T9" fmla="*/ 2147483647 h 432"/>
              <a:gd name="T10" fmla="*/ 2147483647 w 240"/>
              <a:gd name="T11" fmla="*/ 2147483647 h 432"/>
              <a:gd name="T12" fmla="*/ 2147483647 w 240"/>
              <a:gd name="T13" fmla="*/ 2147483647 h 432"/>
              <a:gd name="T14" fmla="*/ 2147483647 w 240"/>
              <a:gd name="T15" fmla="*/ 2147483647 h 432"/>
              <a:gd name="T16" fmla="*/ 2147483647 w 240"/>
              <a:gd name="T17" fmla="*/ 2147483647 h 432"/>
              <a:gd name="T18" fmla="*/ 2147483647 w 240"/>
              <a:gd name="T19" fmla="*/ 2147483647 h 432"/>
              <a:gd name="T20" fmla="*/ 2147483647 w 240"/>
              <a:gd name="T21" fmla="*/ 2147483647 h 432"/>
              <a:gd name="T22" fmla="*/ 2147483647 w 240"/>
              <a:gd name="T23" fmla="*/ 2147483647 h 432"/>
              <a:gd name="T24" fmla="*/ 2147483647 w 240"/>
              <a:gd name="T25" fmla="*/ 2147483647 h 432"/>
              <a:gd name="T26" fmla="*/ 2147483647 w 240"/>
              <a:gd name="T27" fmla="*/ 0 h 432"/>
              <a:gd name="T28" fmla="*/ 2147483647 w 240"/>
              <a:gd name="T29" fmla="*/ 2147483647 h 432"/>
              <a:gd name="T30" fmla="*/ 2147483647 w 240"/>
              <a:gd name="T31" fmla="*/ 2147483647 h 432"/>
              <a:gd name="T32" fmla="*/ 2147483647 w 240"/>
              <a:gd name="T33" fmla="*/ 2147483647 h 432"/>
              <a:gd name="T34" fmla="*/ 2147483647 w 240"/>
              <a:gd name="T35" fmla="*/ 2147483647 h 432"/>
              <a:gd name="T36" fmla="*/ 2147483647 w 240"/>
              <a:gd name="T37" fmla="*/ 2147483647 h 432"/>
              <a:gd name="T38" fmla="*/ 2147483647 w 240"/>
              <a:gd name="T39" fmla="*/ 2147483647 h 432"/>
              <a:gd name="T40" fmla="*/ 2147483647 w 240"/>
              <a:gd name="T41" fmla="*/ 2147483647 h 432"/>
              <a:gd name="T42" fmla="*/ 2147483647 w 240"/>
              <a:gd name="T43" fmla="*/ 2147483647 h 432"/>
              <a:gd name="T44" fmla="*/ 2147483647 w 240"/>
              <a:gd name="T45" fmla="*/ 2147483647 h 432"/>
              <a:gd name="T46" fmla="*/ 2147483647 w 240"/>
              <a:gd name="T47" fmla="*/ 2147483647 h 432"/>
              <a:gd name="T48" fmla="*/ 2147483647 w 240"/>
              <a:gd name="T49" fmla="*/ 2147483647 h 432"/>
              <a:gd name="T50" fmla="*/ 2147483647 w 240"/>
              <a:gd name="T51" fmla="*/ 2147483647 h 432"/>
              <a:gd name="T52" fmla="*/ 2147483647 w 240"/>
              <a:gd name="T53" fmla="*/ 2147483647 h 432"/>
              <a:gd name="T54" fmla="*/ 2147483647 w 240"/>
              <a:gd name="T55" fmla="*/ 2147483647 h 432"/>
              <a:gd name="T56" fmla="*/ 2147483647 w 240"/>
              <a:gd name="T57" fmla="*/ 2147483647 h 432"/>
              <a:gd name="T58" fmla="*/ 2147483647 w 240"/>
              <a:gd name="T59" fmla="*/ 2147483647 h 432"/>
              <a:gd name="T60" fmla="*/ 2147483647 w 240"/>
              <a:gd name="T61" fmla="*/ 2147483647 h 432"/>
              <a:gd name="T62" fmla="*/ 2147483647 w 240"/>
              <a:gd name="T63" fmla="*/ 2147483647 h 432"/>
              <a:gd name="T64" fmla="*/ 2147483647 w 240"/>
              <a:gd name="T65" fmla="*/ 2147483647 h 432"/>
              <a:gd name="T66" fmla="*/ 2147483647 w 240"/>
              <a:gd name="T67" fmla="*/ 2147483647 h 432"/>
              <a:gd name="T68" fmla="*/ 2147483647 w 240"/>
              <a:gd name="T69" fmla="*/ 2147483647 h 432"/>
              <a:gd name="T70" fmla="*/ 2147483647 w 240"/>
              <a:gd name="T71" fmla="*/ 2147483647 h 432"/>
              <a:gd name="T72" fmla="*/ 2147483647 w 240"/>
              <a:gd name="T73" fmla="*/ 2147483647 h 432"/>
              <a:gd name="T74" fmla="*/ 2147483647 w 240"/>
              <a:gd name="T75" fmla="*/ 2147483647 h 432"/>
              <a:gd name="T76" fmla="*/ 2147483647 w 240"/>
              <a:gd name="T77" fmla="*/ 2147483647 h 432"/>
              <a:gd name="T78" fmla="*/ 2147483647 w 240"/>
              <a:gd name="T79" fmla="*/ 2147483647 h 432"/>
              <a:gd name="T80" fmla="*/ 2147483647 w 240"/>
              <a:gd name="T81" fmla="*/ 2147483647 h 43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240"/>
              <a:gd name="T124" fmla="*/ 0 h 432"/>
              <a:gd name="T125" fmla="*/ 240 w 240"/>
              <a:gd name="T126" fmla="*/ 432 h 432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240" h="432">
                <a:moveTo>
                  <a:pt x="0" y="424"/>
                </a:moveTo>
                <a:lnTo>
                  <a:pt x="0" y="424"/>
                </a:lnTo>
                <a:lnTo>
                  <a:pt x="0" y="416"/>
                </a:lnTo>
                <a:lnTo>
                  <a:pt x="0" y="408"/>
                </a:lnTo>
                <a:lnTo>
                  <a:pt x="8" y="408"/>
                </a:lnTo>
                <a:lnTo>
                  <a:pt x="8" y="400"/>
                </a:lnTo>
                <a:lnTo>
                  <a:pt x="8" y="384"/>
                </a:lnTo>
                <a:lnTo>
                  <a:pt x="16" y="376"/>
                </a:lnTo>
                <a:lnTo>
                  <a:pt x="24" y="352"/>
                </a:lnTo>
                <a:lnTo>
                  <a:pt x="32" y="344"/>
                </a:lnTo>
                <a:lnTo>
                  <a:pt x="32" y="336"/>
                </a:lnTo>
                <a:lnTo>
                  <a:pt x="32" y="328"/>
                </a:lnTo>
                <a:lnTo>
                  <a:pt x="32" y="312"/>
                </a:lnTo>
                <a:lnTo>
                  <a:pt x="32" y="296"/>
                </a:lnTo>
                <a:lnTo>
                  <a:pt x="24" y="296"/>
                </a:lnTo>
                <a:lnTo>
                  <a:pt x="24" y="288"/>
                </a:lnTo>
                <a:lnTo>
                  <a:pt x="24" y="272"/>
                </a:lnTo>
                <a:lnTo>
                  <a:pt x="24" y="264"/>
                </a:lnTo>
                <a:lnTo>
                  <a:pt x="8" y="24"/>
                </a:lnTo>
                <a:lnTo>
                  <a:pt x="8" y="32"/>
                </a:lnTo>
                <a:lnTo>
                  <a:pt x="8" y="40"/>
                </a:lnTo>
                <a:lnTo>
                  <a:pt x="24" y="32"/>
                </a:lnTo>
                <a:lnTo>
                  <a:pt x="40" y="32"/>
                </a:lnTo>
                <a:lnTo>
                  <a:pt x="56" y="16"/>
                </a:lnTo>
                <a:lnTo>
                  <a:pt x="208" y="0"/>
                </a:lnTo>
                <a:lnTo>
                  <a:pt x="208" y="16"/>
                </a:lnTo>
                <a:lnTo>
                  <a:pt x="240" y="272"/>
                </a:lnTo>
                <a:lnTo>
                  <a:pt x="232" y="280"/>
                </a:lnTo>
                <a:lnTo>
                  <a:pt x="232" y="288"/>
                </a:lnTo>
                <a:lnTo>
                  <a:pt x="240" y="296"/>
                </a:lnTo>
                <a:lnTo>
                  <a:pt x="240" y="304"/>
                </a:lnTo>
                <a:lnTo>
                  <a:pt x="224" y="304"/>
                </a:lnTo>
                <a:lnTo>
                  <a:pt x="216" y="312"/>
                </a:lnTo>
                <a:lnTo>
                  <a:pt x="208" y="312"/>
                </a:lnTo>
                <a:lnTo>
                  <a:pt x="192" y="312"/>
                </a:lnTo>
                <a:lnTo>
                  <a:pt x="192" y="328"/>
                </a:lnTo>
                <a:lnTo>
                  <a:pt x="200" y="328"/>
                </a:lnTo>
                <a:lnTo>
                  <a:pt x="200" y="336"/>
                </a:lnTo>
                <a:lnTo>
                  <a:pt x="192" y="344"/>
                </a:lnTo>
                <a:lnTo>
                  <a:pt x="184" y="360"/>
                </a:lnTo>
                <a:lnTo>
                  <a:pt x="176" y="360"/>
                </a:lnTo>
                <a:lnTo>
                  <a:pt x="168" y="360"/>
                </a:lnTo>
                <a:lnTo>
                  <a:pt x="168" y="384"/>
                </a:lnTo>
                <a:lnTo>
                  <a:pt x="160" y="392"/>
                </a:lnTo>
                <a:lnTo>
                  <a:pt x="144" y="392"/>
                </a:lnTo>
                <a:lnTo>
                  <a:pt x="136" y="384"/>
                </a:lnTo>
                <a:lnTo>
                  <a:pt x="136" y="376"/>
                </a:lnTo>
                <a:lnTo>
                  <a:pt x="128" y="376"/>
                </a:lnTo>
                <a:lnTo>
                  <a:pt x="120" y="400"/>
                </a:lnTo>
                <a:lnTo>
                  <a:pt x="120" y="416"/>
                </a:lnTo>
                <a:lnTo>
                  <a:pt x="112" y="416"/>
                </a:lnTo>
                <a:lnTo>
                  <a:pt x="104" y="408"/>
                </a:lnTo>
                <a:lnTo>
                  <a:pt x="104" y="400"/>
                </a:lnTo>
                <a:lnTo>
                  <a:pt x="96" y="400"/>
                </a:lnTo>
                <a:lnTo>
                  <a:pt x="80" y="416"/>
                </a:lnTo>
                <a:lnTo>
                  <a:pt x="80" y="424"/>
                </a:lnTo>
                <a:lnTo>
                  <a:pt x="72" y="424"/>
                </a:lnTo>
                <a:lnTo>
                  <a:pt x="56" y="408"/>
                </a:lnTo>
                <a:lnTo>
                  <a:pt x="48" y="408"/>
                </a:lnTo>
                <a:lnTo>
                  <a:pt x="40" y="416"/>
                </a:lnTo>
                <a:lnTo>
                  <a:pt x="40" y="408"/>
                </a:lnTo>
                <a:lnTo>
                  <a:pt x="40" y="416"/>
                </a:lnTo>
                <a:lnTo>
                  <a:pt x="40" y="424"/>
                </a:lnTo>
                <a:lnTo>
                  <a:pt x="32" y="424"/>
                </a:lnTo>
                <a:lnTo>
                  <a:pt x="24" y="416"/>
                </a:lnTo>
                <a:lnTo>
                  <a:pt x="16" y="416"/>
                </a:lnTo>
                <a:lnTo>
                  <a:pt x="8" y="416"/>
                </a:lnTo>
                <a:lnTo>
                  <a:pt x="8" y="424"/>
                </a:lnTo>
                <a:lnTo>
                  <a:pt x="8" y="432"/>
                </a:lnTo>
                <a:lnTo>
                  <a:pt x="0" y="424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4" name="Freeform 34"/>
          <p:cNvSpPr>
            <a:spLocks/>
          </p:cNvSpPr>
          <p:nvPr/>
        </p:nvSpPr>
        <p:spPr bwMode="auto">
          <a:xfrm>
            <a:off x="8869870" y="2997200"/>
            <a:ext cx="835025" cy="544513"/>
          </a:xfrm>
          <a:custGeom>
            <a:avLst/>
            <a:gdLst>
              <a:gd name="T0" fmla="*/ 2147483647 w 464"/>
              <a:gd name="T1" fmla="*/ 2147483647 h 304"/>
              <a:gd name="T2" fmla="*/ 2147483647 w 464"/>
              <a:gd name="T3" fmla="*/ 2147483647 h 304"/>
              <a:gd name="T4" fmla="*/ 2147483647 w 464"/>
              <a:gd name="T5" fmla="*/ 2147483647 h 304"/>
              <a:gd name="T6" fmla="*/ 2147483647 w 464"/>
              <a:gd name="T7" fmla="*/ 2147483647 h 304"/>
              <a:gd name="T8" fmla="*/ 2147483647 w 464"/>
              <a:gd name="T9" fmla="*/ 2147483647 h 304"/>
              <a:gd name="T10" fmla="*/ 2147483647 w 464"/>
              <a:gd name="T11" fmla="*/ 2147483647 h 304"/>
              <a:gd name="T12" fmla="*/ 2147483647 w 464"/>
              <a:gd name="T13" fmla="*/ 2147483647 h 304"/>
              <a:gd name="T14" fmla="*/ 2147483647 w 464"/>
              <a:gd name="T15" fmla="*/ 2147483647 h 304"/>
              <a:gd name="T16" fmla="*/ 2147483647 w 464"/>
              <a:gd name="T17" fmla="*/ 2147483647 h 304"/>
              <a:gd name="T18" fmla="*/ 2147483647 w 464"/>
              <a:gd name="T19" fmla="*/ 2147483647 h 304"/>
              <a:gd name="T20" fmla="*/ 2147483647 w 464"/>
              <a:gd name="T21" fmla="*/ 2147483647 h 304"/>
              <a:gd name="T22" fmla="*/ 2147483647 w 464"/>
              <a:gd name="T23" fmla="*/ 2147483647 h 304"/>
              <a:gd name="T24" fmla="*/ 2147483647 w 464"/>
              <a:gd name="T25" fmla="*/ 2147483647 h 304"/>
              <a:gd name="T26" fmla="*/ 2147483647 w 464"/>
              <a:gd name="T27" fmla="*/ 2147483647 h 304"/>
              <a:gd name="T28" fmla="*/ 2147483647 w 464"/>
              <a:gd name="T29" fmla="*/ 2147483647 h 304"/>
              <a:gd name="T30" fmla="*/ 2147483647 w 464"/>
              <a:gd name="T31" fmla="*/ 2147483647 h 304"/>
              <a:gd name="T32" fmla="*/ 2147483647 w 464"/>
              <a:gd name="T33" fmla="*/ 2147483647 h 304"/>
              <a:gd name="T34" fmla="*/ 2147483647 w 464"/>
              <a:gd name="T35" fmla="*/ 2147483647 h 304"/>
              <a:gd name="T36" fmla="*/ 2147483647 w 464"/>
              <a:gd name="T37" fmla="*/ 2147483647 h 304"/>
              <a:gd name="T38" fmla="*/ 2147483647 w 464"/>
              <a:gd name="T39" fmla="*/ 2147483647 h 304"/>
              <a:gd name="T40" fmla="*/ 2147483647 w 464"/>
              <a:gd name="T41" fmla="*/ 2147483647 h 304"/>
              <a:gd name="T42" fmla="*/ 2147483647 w 464"/>
              <a:gd name="T43" fmla="*/ 2147483647 h 304"/>
              <a:gd name="T44" fmla="*/ 2147483647 w 464"/>
              <a:gd name="T45" fmla="*/ 2147483647 h 304"/>
              <a:gd name="T46" fmla="*/ 2147483647 w 464"/>
              <a:gd name="T47" fmla="*/ 2147483647 h 304"/>
              <a:gd name="T48" fmla="*/ 2147483647 w 464"/>
              <a:gd name="T49" fmla="*/ 2147483647 h 304"/>
              <a:gd name="T50" fmla="*/ 2147483647 w 464"/>
              <a:gd name="T51" fmla="*/ 2147483647 h 304"/>
              <a:gd name="T52" fmla="*/ 2147483647 w 464"/>
              <a:gd name="T53" fmla="*/ 2147483647 h 304"/>
              <a:gd name="T54" fmla="*/ 2147483647 w 464"/>
              <a:gd name="T55" fmla="*/ 2147483647 h 304"/>
              <a:gd name="T56" fmla="*/ 2147483647 w 464"/>
              <a:gd name="T57" fmla="*/ 2147483647 h 304"/>
              <a:gd name="T58" fmla="*/ 2147483647 w 464"/>
              <a:gd name="T59" fmla="*/ 2147483647 h 304"/>
              <a:gd name="T60" fmla="*/ 2147483647 w 464"/>
              <a:gd name="T61" fmla="*/ 2147483647 h 304"/>
              <a:gd name="T62" fmla="*/ 2147483647 w 464"/>
              <a:gd name="T63" fmla="*/ 2147483647 h 304"/>
              <a:gd name="T64" fmla="*/ 2147483647 w 464"/>
              <a:gd name="T65" fmla="*/ 2147483647 h 304"/>
              <a:gd name="T66" fmla="*/ 2147483647 w 464"/>
              <a:gd name="T67" fmla="*/ 2147483647 h 304"/>
              <a:gd name="T68" fmla="*/ 2147483647 w 464"/>
              <a:gd name="T69" fmla="*/ 0 h 304"/>
              <a:gd name="T70" fmla="*/ 2147483647 w 464"/>
              <a:gd name="T71" fmla="*/ 0 h 304"/>
              <a:gd name="T72" fmla="*/ 2147483647 w 464"/>
              <a:gd name="T73" fmla="*/ 2147483647 h 304"/>
              <a:gd name="T74" fmla="*/ 2147483647 w 464"/>
              <a:gd name="T75" fmla="*/ 2147483647 h 304"/>
              <a:gd name="T76" fmla="*/ 2147483647 w 464"/>
              <a:gd name="T77" fmla="*/ 2147483647 h 304"/>
              <a:gd name="T78" fmla="*/ 2147483647 w 464"/>
              <a:gd name="T79" fmla="*/ 2147483647 h 304"/>
              <a:gd name="T80" fmla="*/ 2147483647 w 464"/>
              <a:gd name="T81" fmla="*/ 2147483647 h 304"/>
              <a:gd name="T82" fmla="*/ 2147483647 w 464"/>
              <a:gd name="T83" fmla="*/ 2147483647 h 304"/>
              <a:gd name="T84" fmla="*/ 2147483647 w 464"/>
              <a:gd name="T85" fmla="*/ 2147483647 h 304"/>
              <a:gd name="T86" fmla="*/ 2147483647 w 464"/>
              <a:gd name="T87" fmla="*/ 2147483647 h 304"/>
              <a:gd name="T88" fmla="*/ 2147483647 w 464"/>
              <a:gd name="T89" fmla="*/ 2147483647 h 304"/>
              <a:gd name="T90" fmla="*/ 0 w 464"/>
              <a:gd name="T91" fmla="*/ 2147483647 h 304"/>
              <a:gd name="T92" fmla="*/ 0 w 464"/>
              <a:gd name="T93" fmla="*/ 2147483647 h 304"/>
              <a:gd name="T94" fmla="*/ 2147483647 w 464"/>
              <a:gd name="T95" fmla="*/ 2147483647 h 304"/>
              <a:gd name="T96" fmla="*/ 2147483647 w 464"/>
              <a:gd name="T97" fmla="*/ 2147483647 h 304"/>
              <a:gd name="T98" fmla="*/ 2147483647 w 464"/>
              <a:gd name="T99" fmla="*/ 2147483647 h 304"/>
              <a:gd name="T100" fmla="*/ 2147483647 w 464"/>
              <a:gd name="T101" fmla="*/ 2147483647 h 304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464"/>
              <a:gd name="T154" fmla="*/ 0 h 304"/>
              <a:gd name="T155" fmla="*/ 464 w 464"/>
              <a:gd name="T156" fmla="*/ 304 h 304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464" h="304">
                <a:moveTo>
                  <a:pt x="120" y="288"/>
                </a:moveTo>
                <a:lnTo>
                  <a:pt x="400" y="240"/>
                </a:lnTo>
                <a:lnTo>
                  <a:pt x="400" y="216"/>
                </a:lnTo>
                <a:lnTo>
                  <a:pt x="416" y="216"/>
                </a:lnTo>
                <a:lnTo>
                  <a:pt x="424" y="224"/>
                </a:lnTo>
                <a:lnTo>
                  <a:pt x="440" y="208"/>
                </a:lnTo>
                <a:lnTo>
                  <a:pt x="440" y="200"/>
                </a:lnTo>
                <a:lnTo>
                  <a:pt x="456" y="184"/>
                </a:lnTo>
                <a:lnTo>
                  <a:pt x="464" y="176"/>
                </a:lnTo>
                <a:lnTo>
                  <a:pt x="464" y="168"/>
                </a:lnTo>
                <a:lnTo>
                  <a:pt x="432" y="144"/>
                </a:lnTo>
                <a:lnTo>
                  <a:pt x="416" y="136"/>
                </a:lnTo>
                <a:lnTo>
                  <a:pt x="416" y="120"/>
                </a:lnTo>
                <a:lnTo>
                  <a:pt x="424" y="120"/>
                </a:lnTo>
                <a:lnTo>
                  <a:pt x="424" y="112"/>
                </a:lnTo>
                <a:lnTo>
                  <a:pt x="416" y="96"/>
                </a:lnTo>
                <a:lnTo>
                  <a:pt x="432" y="80"/>
                </a:lnTo>
                <a:lnTo>
                  <a:pt x="432" y="64"/>
                </a:lnTo>
                <a:lnTo>
                  <a:pt x="440" y="56"/>
                </a:lnTo>
                <a:lnTo>
                  <a:pt x="424" y="48"/>
                </a:lnTo>
                <a:lnTo>
                  <a:pt x="416" y="48"/>
                </a:lnTo>
                <a:lnTo>
                  <a:pt x="408" y="40"/>
                </a:lnTo>
                <a:lnTo>
                  <a:pt x="408" y="24"/>
                </a:lnTo>
                <a:lnTo>
                  <a:pt x="400" y="16"/>
                </a:lnTo>
                <a:lnTo>
                  <a:pt x="392" y="16"/>
                </a:lnTo>
                <a:lnTo>
                  <a:pt x="384" y="0"/>
                </a:lnTo>
                <a:lnTo>
                  <a:pt x="376" y="0"/>
                </a:lnTo>
                <a:lnTo>
                  <a:pt x="328" y="8"/>
                </a:lnTo>
                <a:lnTo>
                  <a:pt x="216" y="32"/>
                </a:lnTo>
                <a:lnTo>
                  <a:pt x="96" y="56"/>
                </a:lnTo>
                <a:lnTo>
                  <a:pt x="56" y="64"/>
                </a:lnTo>
                <a:lnTo>
                  <a:pt x="48" y="40"/>
                </a:lnTo>
                <a:lnTo>
                  <a:pt x="40" y="48"/>
                </a:lnTo>
                <a:lnTo>
                  <a:pt x="16" y="72"/>
                </a:lnTo>
                <a:lnTo>
                  <a:pt x="0" y="80"/>
                </a:lnTo>
                <a:lnTo>
                  <a:pt x="24" y="216"/>
                </a:lnTo>
                <a:lnTo>
                  <a:pt x="40" y="304"/>
                </a:lnTo>
                <a:lnTo>
                  <a:pt x="120" y="288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35" name="Freeform 35"/>
          <p:cNvSpPr>
            <a:spLocks/>
          </p:cNvSpPr>
          <p:nvPr/>
        </p:nvSpPr>
        <p:spPr bwMode="auto">
          <a:xfrm>
            <a:off x="9692195" y="2339975"/>
            <a:ext cx="230188" cy="461963"/>
          </a:xfrm>
          <a:custGeom>
            <a:avLst/>
            <a:gdLst>
              <a:gd name="T0" fmla="*/ 2147483647 w 128"/>
              <a:gd name="T1" fmla="*/ 2147483647 h 256"/>
              <a:gd name="T2" fmla="*/ 2147483647 w 128"/>
              <a:gd name="T3" fmla="*/ 2147483647 h 256"/>
              <a:gd name="T4" fmla="*/ 2147483647 w 128"/>
              <a:gd name="T5" fmla="*/ 2147483647 h 256"/>
              <a:gd name="T6" fmla="*/ 2147483647 w 128"/>
              <a:gd name="T7" fmla="*/ 2147483647 h 256"/>
              <a:gd name="T8" fmla="*/ 2147483647 w 128"/>
              <a:gd name="T9" fmla="*/ 2147483647 h 256"/>
              <a:gd name="T10" fmla="*/ 2147483647 w 128"/>
              <a:gd name="T11" fmla="*/ 2147483647 h 256"/>
              <a:gd name="T12" fmla="*/ 2147483647 w 128"/>
              <a:gd name="T13" fmla="*/ 2147483647 h 256"/>
              <a:gd name="T14" fmla="*/ 2147483647 w 128"/>
              <a:gd name="T15" fmla="*/ 2147483647 h 256"/>
              <a:gd name="T16" fmla="*/ 2147483647 w 128"/>
              <a:gd name="T17" fmla="*/ 2147483647 h 256"/>
              <a:gd name="T18" fmla="*/ 2147483647 w 128"/>
              <a:gd name="T19" fmla="*/ 2147483647 h 256"/>
              <a:gd name="T20" fmla="*/ 2147483647 w 128"/>
              <a:gd name="T21" fmla="*/ 2147483647 h 256"/>
              <a:gd name="T22" fmla="*/ 2147483647 w 128"/>
              <a:gd name="T23" fmla="*/ 2147483647 h 256"/>
              <a:gd name="T24" fmla="*/ 0 w 128"/>
              <a:gd name="T25" fmla="*/ 2147483647 h 256"/>
              <a:gd name="T26" fmla="*/ 0 w 128"/>
              <a:gd name="T27" fmla="*/ 2147483647 h 256"/>
              <a:gd name="T28" fmla="*/ 2147483647 w 128"/>
              <a:gd name="T29" fmla="*/ 0 h 256"/>
              <a:gd name="T30" fmla="*/ 2147483647 w 128"/>
              <a:gd name="T31" fmla="*/ 0 h 256"/>
              <a:gd name="T32" fmla="*/ 2147483647 w 128"/>
              <a:gd name="T33" fmla="*/ 2147483647 h 256"/>
              <a:gd name="T34" fmla="*/ 2147483647 w 128"/>
              <a:gd name="T35" fmla="*/ 2147483647 h 256"/>
              <a:gd name="T36" fmla="*/ 2147483647 w 128"/>
              <a:gd name="T37" fmla="*/ 2147483647 h 256"/>
              <a:gd name="T38" fmla="*/ 2147483647 w 128"/>
              <a:gd name="T39" fmla="*/ 2147483647 h 256"/>
              <a:gd name="T40" fmla="*/ 2147483647 w 128"/>
              <a:gd name="T41" fmla="*/ 2147483647 h 256"/>
              <a:gd name="T42" fmla="*/ 2147483647 w 128"/>
              <a:gd name="T43" fmla="*/ 2147483647 h 256"/>
              <a:gd name="T44" fmla="*/ 2147483647 w 128"/>
              <a:gd name="T45" fmla="*/ 2147483647 h 256"/>
              <a:gd name="T46" fmla="*/ 2147483647 w 128"/>
              <a:gd name="T47" fmla="*/ 2147483647 h 256"/>
              <a:gd name="T48" fmla="*/ 2147483647 w 128"/>
              <a:gd name="T49" fmla="*/ 2147483647 h 256"/>
              <a:gd name="T50" fmla="*/ 2147483647 w 128"/>
              <a:gd name="T51" fmla="*/ 2147483647 h 256"/>
              <a:gd name="T52" fmla="*/ 2147483647 w 128"/>
              <a:gd name="T53" fmla="*/ 2147483647 h 256"/>
              <a:gd name="T54" fmla="*/ 2147483647 w 128"/>
              <a:gd name="T55" fmla="*/ 2147483647 h 256"/>
              <a:gd name="T56" fmla="*/ 2147483647 w 128"/>
              <a:gd name="T57" fmla="*/ 2147483647 h 256"/>
              <a:gd name="T58" fmla="*/ 2147483647 w 128"/>
              <a:gd name="T59" fmla="*/ 2147483647 h 256"/>
              <a:gd name="T60" fmla="*/ 2147483647 w 128"/>
              <a:gd name="T61" fmla="*/ 2147483647 h 256"/>
              <a:gd name="T62" fmla="*/ 2147483647 w 128"/>
              <a:gd name="T63" fmla="*/ 2147483647 h 256"/>
              <a:gd name="T64" fmla="*/ 2147483647 w 128"/>
              <a:gd name="T65" fmla="*/ 2147483647 h 256"/>
              <a:gd name="T66" fmla="*/ 2147483647 w 128"/>
              <a:gd name="T67" fmla="*/ 2147483647 h 256"/>
              <a:gd name="T68" fmla="*/ 2147483647 w 128"/>
              <a:gd name="T69" fmla="*/ 2147483647 h 256"/>
              <a:gd name="T70" fmla="*/ 2147483647 w 128"/>
              <a:gd name="T71" fmla="*/ 2147483647 h 256"/>
              <a:gd name="T72" fmla="*/ 2147483647 w 128"/>
              <a:gd name="T73" fmla="*/ 2147483647 h 256"/>
              <a:gd name="T74" fmla="*/ 2147483647 w 128"/>
              <a:gd name="T75" fmla="*/ 2147483647 h 256"/>
              <a:gd name="T76" fmla="*/ 2147483647 w 128"/>
              <a:gd name="T77" fmla="*/ 2147483647 h 256"/>
              <a:gd name="T78" fmla="*/ 2147483647 w 128"/>
              <a:gd name="T79" fmla="*/ 2147483647 h 256"/>
              <a:gd name="T80" fmla="*/ 2147483647 w 128"/>
              <a:gd name="T81" fmla="*/ 2147483647 h 256"/>
              <a:gd name="T82" fmla="*/ 2147483647 w 128"/>
              <a:gd name="T83" fmla="*/ 2147483647 h 256"/>
              <a:gd name="T84" fmla="*/ 2147483647 w 128"/>
              <a:gd name="T85" fmla="*/ 2147483647 h 256"/>
              <a:gd name="T86" fmla="*/ 2147483647 w 128"/>
              <a:gd name="T87" fmla="*/ 2147483647 h 256"/>
              <a:gd name="T88" fmla="*/ 2147483647 w 128"/>
              <a:gd name="T89" fmla="*/ 2147483647 h 256"/>
              <a:gd name="T90" fmla="*/ 2147483647 w 128"/>
              <a:gd name="T91" fmla="*/ 2147483647 h 256"/>
              <a:gd name="T92" fmla="*/ 2147483647 w 128"/>
              <a:gd name="T93" fmla="*/ 2147483647 h 256"/>
              <a:gd name="T94" fmla="*/ 2147483647 w 128"/>
              <a:gd name="T95" fmla="*/ 2147483647 h 256"/>
              <a:gd name="T96" fmla="*/ 2147483647 w 128"/>
              <a:gd name="T97" fmla="*/ 2147483647 h 25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128"/>
              <a:gd name="T148" fmla="*/ 0 h 256"/>
              <a:gd name="T149" fmla="*/ 128 w 128"/>
              <a:gd name="T150" fmla="*/ 256 h 25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128" h="256">
                <a:moveTo>
                  <a:pt x="48" y="232"/>
                </a:moveTo>
                <a:lnTo>
                  <a:pt x="40" y="184"/>
                </a:lnTo>
                <a:lnTo>
                  <a:pt x="40" y="168"/>
                </a:lnTo>
                <a:lnTo>
                  <a:pt x="32" y="168"/>
                </a:lnTo>
                <a:lnTo>
                  <a:pt x="32" y="176"/>
                </a:lnTo>
                <a:lnTo>
                  <a:pt x="24" y="168"/>
                </a:lnTo>
                <a:lnTo>
                  <a:pt x="16" y="128"/>
                </a:lnTo>
                <a:lnTo>
                  <a:pt x="16" y="104"/>
                </a:lnTo>
                <a:lnTo>
                  <a:pt x="8" y="88"/>
                </a:lnTo>
                <a:lnTo>
                  <a:pt x="0" y="32"/>
                </a:lnTo>
                <a:lnTo>
                  <a:pt x="128" y="0"/>
                </a:lnTo>
                <a:lnTo>
                  <a:pt x="128" y="8"/>
                </a:lnTo>
                <a:lnTo>
                  <a:pt x="128" y="16"/>
                </a:lnTo>
                <a:lnTo>
                  <a:pt x="120" y="24"/>
                </a:lnTo>
                <a:lnTo>
                  <a:pt x="128" y="32"/>
                </a:lnTo>
                <a:lnTo>
                  <a:pt x="128" y="56"/>
                </a:lnTo>
                <a:lnTo>
                  <a:pt x="128" y="64"/>
                </a:lnTo>
                <a:lnTo>
                  <a:pt x="112" y="72"/>
                </a:lnTo>
                <a:lnTo>
                  <a:pt x="104" y="80"/>
                </a:lnTo>
                <a:lnTo>
                  <a:pt x="112" y="88"/>
                </a:lnTo>
                <a:lnTo>
                  <a:pt x="112" y="104"/>
                </a:lnTo>
                <a:lnTo>
                  <a:pt x="112" y="128"/>
                </a:lnTo>
                <a:lnTo>
                  <a:pt x="104" y="136"/>
                </a:lnTo>
                <a:lnTo>
                  <a:pt x="104" y="144"/>
                </a:lnTo>
                <a:lnTo>
                  <a:pt x="104" y="152"/>
                </a:lnTo>
                <a:lnTo>
                  <a:pt x="96" y="160"/>
                </a:lnTo>
                <a:lnTo>
                  <a:pt x="96" y="176"/>
                </a:lnTo>
                <a:lnTo>
                  <a:pt x="104" y="184"/>
                </a:lnTo>
                <a:lnTo>
                  <a:pt x="104" y="192"/>
                </a:lnTo>
                <a:lnTo>
                  <a:pt x="112" y="208"/>
                </a:lnTo>
                <a:lnTo>
                  <a:pt x="112" y="216"/>
                </a:lnTo>
                <a:lnTo>
                  <a:pt x="104" y="224"/>
                </a:lnTo>
                <a:lnTo>
                  <a:pt x="104" y="240"/>
                </a:lnTo>
                <a:lnTo>
                  <a:pt x="112" y="240"/>
                </a:lnTo>
                <a:lnTo>
                  <a:pt x="56" y="256"/>
                </a:lnTo>
                <a:lnTo>
                  <a:pt x="48" y="232"/>
                </a:lnTo>
                <a:close/>
              </a:path>
            </a:pathLst>
          </a:cu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36" name="Freeform 36"/>
          <p:cNvSpPr>
            <a:spLocks/>
          </p:cNvSpPr>
          <p:nvPr/>
        </p:nvSpPr>
        <p:spPr bwMode="auto">
          <a:xfrm>
            <a:off x="7287133" y="1989138"/>
            <a:ext cx="992187" cy="460375"/>
          </a:xfrm>
          <a:custGeom>
            <a:avLst/>
            <a:gdLst>
              <a:gd name="T0" fmla="*/ 2147483647 w 552"/>
              <a:gd name="T1" fmla="*/ 2147483647 h 256"/>
              <a:gd name="T2" fmla="*/ 2147483647 w 552"/>
              <a:gd name="T3" fmla="*/ 2147483647 h 256"/>
              <a:gd name="T4" fmla="*/ 2147483647 w 552"/>
              <a:gd name="T5" fmla="*/ 2147483647 h 256"/>
              <a:gd name="T6" fmla="*/ 2147483647 w 552"/>
              <a:gd name="T7" fmla="*/ 2147483647 h 256"/>
              <a:gd name="T8" fmla="*/ 2147483647 w 552"/>
              <a:gd name="T9" fmla="*/ 2147483647 h 256"/>
              <a:gd name="T10" fmla="*/ 2147483647 w 552"/>
              <a:gd name="T11" fmla="*/ 2147483647 h 256"/>
              <a:gd name="T12" fmla="*/ 2147483647 w 552"/>
              <a:gd name="T13" fmla="*/ 2147483647 h 256"/>
              <a:gd name="T14" fmla="*/ 2147483647 w 552"/>
              <a:gd name="T15" fmla="*/ 2147483647 h 256"/>
              <a:gd name="T16" fmla="*/ 2147483647 w 552"/>
              <a:gd name="T17" fmla="*/ 2147483647 h 256"/>
              <a:gd name="T18" fmla="*/ 2147483647 w 552"/>
              <a:gd name="T19" fmla="*/ 2147483647 h 256"/>
              <a:gd name="T20" fmla="*/ 2147483647 w 552"/>
              <a:gd name="T21" fmla="*/ 2147483647 h 256"/>
              <a:gd name="T22" fmla="*/ 2147483647 w 552"/>
              <a:gd name="T23" fmla="*/ 2147483647 h 256"/>
              <a:gd name="T24" fmla="*/ 2147483647 w 552"/>
              <a:gd name="T25" fmla="*/ 2147483647 h 256"/>
              <a:gd name="T26" fmla="*/ 2147483647 w 552"/>
              <a:gd name="T27" fmla="*/ 2147483647 h 256"/>
              <a:gd name="T28" fmla="*/ 2147483647 w 552"/>
              <a:gd name="T29" fmla="*/ 2147483647 h 256"/>
              <a:gd name="T30" fmla="*/ 2147483647 w 552"/>
              <a:gd name="T31" fmla="*/ 2147483647 h 256"/>
              <a:gd name="T32" fmla="*/ 2147483647 w 552"/>
              <a:gd name="T33" fmla="*/ 2147483647 h 256"/>
              <a:gd name="T34" fmla="*/ 2147483647 w 552"/>
              <a:gd name="T35" fmla="*/ 2147483647 h 256"/>
              <a:gd name="T36" fmla="*/ 2147483647 w 552"/>
              <a:gd name="T37" fmla="*/ 2147483647 h 256"/>
              <a:gd name="T38" fmla="*/ 2147483647 w 552"/>
              <a:gd name="T39" fmla="*/ 2147483647 h 256"/>
              <a:gd name="T40" fmla="*/ 2147483647 w 552"/>
              <a:gd name="T41" fmla="*/ 2147483647 h 256"/>
              <a:gd name="T42" fmla="*/ 2147483647 w 552"/>
              <a:gd name="T43" fmla="*/ 2147483647 h 256"/>
              <a:gd name="T44" fmla="*/ 2147483647 w 552"/>
              <a:gd name="T45" fmla="*/ 2147483647 h 256"/>
              <a:gd name="T46" fmla="*/ 2147483647 w 552"/>
              <a:gd name="T47" fmla="*/ 2147483647 h 256"/>
              <a:gd name="T48" fmla="*/ 2147483647 w 552"/>
              <a:gd name="T49" fmla="*/ 2147483647 h 256"/>
              <a:gd name="T50" fmla="*/ 2147483647 w 552"/>
              <a:gd name="T51" fmla="*/ 2147483647 h 256"/>
              <a:gd name="T52" fmla="*/ 2147483647 w 552"/>
              <a:gd name="T53" fmla="*/ 2147483647 h 256"/>
              <a:gd name="T54" fmla="*/ 2147483647 w 552"/>
              <a:gd name="T55" fmla="*/ 2147483647 h 256"/>
              <a:gd name="T56" fmla="*/ 0 w 552"/>
              <a:gd name="T57" fmla="*/ 2147483647 h 256"/>
              <a:gd name="T58" fmla="*/ 2147483647 w 552"/>
              <a:gd name="T59" fmla="*/ 2147483647 h 256"/>
              <a:gd name="T60" fmla="*/ 2147483647 w 552"/>
              <a:gd name="T61" fmla="*/ 2147483647 h 256"/>
              <a:gd name="T62" fmla="*/ 2147483647 w 552"/>
              <a:gd name="T63" fmla="*/ 2147483647 h 256"/>
              <a:gd name="T64" fmla="*/ 2147483647 w 552"/>
              <a:gd name="T65" fmla="*/ 2147483647 h 256"/>
              <a:gd name="T66" fmla="*/ 2147483647 w 552"/>
              <a:gd name="T67" fmla="*/ 2147483647 h 256"/>
              <a:gd name="T68" fmla="*/ 2147483647 w 552"/>
              <a:gd name="T69" fmla="*/ 2147483647 h 256"/>
              <a:gd name="T70" fmla="*/ 2147483647 w 552"/>
              <a:gd name="T71" fmla="*/ 2147483647 h 256"/>
              <a:gd name="T72" fmla="*/ 2147483647 w 552"/>
              <a:gd name="T73" fmla="*/ 2147483647 h 256"/>
              <a:gd name="T74" fmla="*/ 2147483647 w 552"/>
              <a:gd name="T75" fmla="*/ 2147483647 h 256"/>
              <a:gd name="T76" fmla="*/ 2147483647 w 552"/>
              <a:gd name="T77" fmla="*/ 2147483647 h 256"/>
              <a:gd name="T78" fmla="*/ 2147483647 w 552"/>
              <a:gd name="T79" fmla="*/ 2147483647 h 256"/>
              <a:gd name="T80" fmla="*/ 2147483647 w 552"/>
              <a:gd name="T81" fmla="*/ 2147483647 h 256"/>
              <a:gd name="T82" fmla="*/ 2147483647 w 552"/>
              <a:gd name="T83" fmla="*/ 2147483647 h 256"/>
              <a:gd name="T84" fmla="*/ 2147483647 w 552"/>
              <a:gd name="T85" fmla="*/ 2147483647 h 256"/>
              <a:gd name="T86" fmla="*/ 2147483647 w 552"/>
              <a:gd name="T87" fmla="*/ 2147483647 h 256"/>
              <a:gd name="T88" fmla="*/ 2147483647 w 552"/>
              <a:gd name="T89" fmla="*/ 2147483647 h 256"/>
              <a:gd name="T90" fmla="*/ 2147483647 w 552"/>
              <a:gd name="T91" fmla="*/ 2147483647 h 256"/>
              <a:gd name="T92" fmla="*/ 2147483647 w 552"/>
              <a:gd name="T93" fmla="*/ 2147483647 h 256"/>
              <a:gd name="T94" fmla="*/ 2147483647 w 552"/>
              <a:gd name="T95" fmla="*/ 2147483647 h 256"/>
              <a:gd name="T96" fmla="*/ 2147483647 w 552"/>
              <a:gd name="T97" fmla="*/ 2147483647 h 25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552"/>
              <a:gd name="T148" fmla="*/ 0 h 256"/>
              <a:gd name="T149" fmla="*/ 552 w 552"/>
              <a:gd name="T150" fmla="*/ 256 h 25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552" h="256">
                <a:moveTo>
                  <a:pt x="536" y="232"/>
                </a:moveTo>
                <a:lnTo>
                  <a:pt x="528" y="232"/>
                </a:lnTo>
                <a:lnTo>
                  <a:pt x="520" y="232"/>
                </a:lnTo>
                <a:lnTo>
                  <a:pt x="512" y="232"/>
                </a:lnTo>
                <a:lnTo>
                  <a:pt x="496" y="232"/>
                </a:lnTo>
                <a:lnTo>
                  <a:pt x="496" y="224"/>
                </a:lnTo>
                <a:lnTo>
                  <a:pt x="496" y="208"/>
                </a:lnTo>
                <a:lnTo>
                  <a:pt x="496" y="200"/>
                </a:lnTo>
                <a:lnTo>
                  <a:pt x="480" y="208"/>
                </a:lnTo>
                <a:lnTo>
                  <a:pt x="464" y="216"/>
                </a:lnTo>
                <a:lnTo>
                  <a:pt x="432" y="216"/>
                </a:lnTo>
                <a:lnTo>
                  <a:pt x="416" y="216"/>
                </a:lnTo>
                <a:lnTo>
                  <a:pt x="384" y="248"/>
                </a:lnTo>
                <a:lnTo>
                  <a:pt x="376" y="248"/>
                </a:lnTo>
                <a:lnTo>
                  <a:pt x="368" y="248"/>
                </a:lnTo>
                <a:lnTo>
                  <a:pt x="368" y="240"/>
                </a:lnTo>
                <a:lnTo>
                  <a:pt x="360" y="240"/>
                </a:lnTo>
                <a:lnTo>
                  <a:pt x="352" y="240"/>
                </a:lnTo>
                <a:lnTo>
                  <a:pt x="352" y="248"/>
                </a:lnTo>
                <a:lnTo>
                  <a:pt x="336" y="248"/>
                </a:lnTo>
                <a:lnTo>
                  <a:pt x="328" y="240"/>
                </a:lnTo>
                <a:lnTo>
                  <a:pt x="328" y="232"/>
                </a:lnTo>
                <a:lnTo>
                  <a:pt x="320" y="232"/>
                </a:lnTo>
                <a:lnTo>
                  <a:pt x="304" y="208"/>
                </a:lnTo>
                <a:lnTo>
                  <a:pt x="288" y="208"/>
                </a:lnTo>
                <a:lnTo>
                  <a:pt x="272" y="216"/>
                </a:lnTo>
                <a:lnTo>
                  <a:pt x="272" y="208"/>
                </a:lnTo>
                <a:lnTo>
                  <a:pt x="264" y="208"/>
                </a:lnTo>
                <a:lnTo>
                  <a:pt x="256" y="224"/>
                </a:lnTo>
                <a:lnTo>
                  <a:pt x="256" y="200"/>
                </a:lnTo>
                <a:lnTo>
                  <a:pt x="256" y="208"/>
                </a:lnTo>
                <a:lnTo>
                  <a:pt x="248" y="208"/>
                </a:lnTo>
                <a:lnTo>
                  <a:pt x="248" y="200"/>
                </a:lnTo>
                <a:lnTo>
                  <a:pt x="248" y="192"/>
                </a:lnTo>
                <a:lnTo>
                  <a:pt x="256" y="192"/>
                </a:lnTo>
                <a:lnTo>
                  <a:pt x="256" y="200"/>
                </a:lnTo>
                <a:lnTo>
                  <a:pt x="264" y="192"/>
                </a:lnTo>
                <a:lnTo>
                  <a:pt x="264" y="184"/>
                </a:lnTo>
                <a:lnTo>
                  <a:pt x="272" y="184"/>
                </a:lnTo>
                <a:lnTo>
                  <a:pt x="288" y="168"/>
                </a:lnTo>
                <a:lnTo>
                  <a:pt x="288" y="160"/>
                </a:lnTo>
                <a:lnTo>
                  <a:pt x="296" y="160"/>
                </a:lnTo>
                <a:lnTo>
                  <a:pt x="304" y="152"/>
                </a:lnTo>
                <a:lnTo>
                  <a:pt x="296" y="152"/>
                </a:lnTo>
                <a:lnTo>
                  <a:pt x="272" y="152"/>
                </a:lnTo>
                <a:lnTo>
                  <a:pt x="248" y="168"/>
                </a:lnTo>
                <a:lnTo>
                  <a:pt x="240" y="176"/>
                </a:lnTo>
                <a:lnTo>
                  <a:pt x="232" y="176"/>
                </a:lnTo>
                <a:lnTo>
                  <a:pt x="216" y="208"/>
                </a:lnTo>
                <a:lnTo>
                  <a:pt x="200" y="216"/>
                </a:lnTo>
                <a:lnTo>
                  <a:pt x="192" y="224"/>
                </a:lnTo>
                <a:lnTo>
                  <a:pt x="184" y="224"/>
                </a:lnTo>
                <a:lnTo>
                  <a:pt x="176" y="224"/>
                </a:lnTo>
                <a:lnTo>
                  <a:pt x="160" y="232"/>
                </a:lnTo>
                <a:lnTo>
                  <a:pt x="152" y="240"/>
                </a:lnTo>
                <a:lnTo>
                  <a:pt x="128" y="248"/>
                </a:lnTo>
                <a:lnTo>
                  <a:pt x="120" y="256"/>
                </a:lnTo>
                <a:lnTo>
                  <a:pt x="104" y="248"/>
                </a:lnTo>
                <a:lnTo>
                  <a:pt x="96" y="248"/>
                </a:lnTo>
                <a:lnTo>
                  <a:pt x="88" y="256"/>
                </a:lnTo>
                <a:lnTo>
                  <a:pt x="88" y="248"/>
                </a:lnTo>
                <a:lnTo>
                  <a:pt x="88" y="240"/>
                </a:lnTo>
                <a:lnTo>
                  <a:pt x="88" y="232"/>
                </a:lnTo>
                <a:lnTo>
                  <a:pt x="96" y="224"/>
                </a:lnTo>
                <a:lnTo>
                  <a:pt x="88" y="216"/>
                </a:lnTo>
                <a:lnTo>
                  <a:pt x="80" y="224"/>
                </a:lnTo>
                <a:lnTo>
                  <a:pt x="56" y="232"/>
                </a:lnTo>
                <a:lnTo>
                  <a:pt x="48" y="240"/>
                </a:lnTo>
                <a:lnTo>
                  <a:pt x="40" y="240"/>
                </a:lnTo>
                <a:lnTo>
                  <a:pt x="32" y="240"/>
                </a:lnTo>
                <a:lnTo>
                  <a:pt x="24" y="248"/>
                </a:lnTo>
                <a:lnTo>
                  <a:pt x="16" y="248"/>
                </a:lnTo>
                <a:lnTo>
                  <a:pt x="8" y="248"/>
                </a:lnTo>
                <a:lnTo>
                  <a:pt x="0" y="240"/>
                </a:lnTo>
                <a:lnTo>
                  <a:pt x="24" y="216"/>
                </a:lnTo>
                <a:lnTo>
                  <a:pt x="64" y="176"/>
                </a:lnTo>
                <a:lnTo>
                  <a:pt x="72" y="160"/>
                </a:lnTo>
                <a:lnTo>
                  <a:pt x="104" y="136"/>
                </a:lnTo>
                <a:lnTo>
                  <a:pt x="136" y="136"/>
                </a:lnTo>
                <a:lnTo>
                  <a:pt x="160" y="120"/>
                </a:lnTo>
                <a:lnTo>
                  <a:pt x="168" y="104"/>
                </a:lnTo>
                <a:lnTo>
                  <a:pt x="176" y="104"/>
                </a:lnTo>
                <a:lnTo>
                  <a:pt x="184" y="96"/>
                </a:lnTo>
                <a:lnTo>
                  <a:pt x="192" y="72"/>
                </a:lnTo>
                <a:lnTo>
                  <a:pt x="192" y="64"/>
                </a:lnTo>
                <a:lnTo>
                  <a:pt x="200" y="56"/>
                </a:lnTo>
                <a:lnTo>
                  <a:pt x="216" y="56"/>
                </a:lnTo>
                <a:lnTo>
                  <a:pt x="224" y="48"/>
                </a:lnTo>
                <a:lnTo>
                  <a:pt x="216" y="56"/>
                </a:lnTo>
                <a:lnTo>
                  <a:pt x="216" y="72"/>
                </a:lnTo>
                <a:lnTo>
                  <a:pt x="224" y="72"/>
                </a:lnTo>
                <a:lnTo>
                  <a:pt x="232" y="40"/>
                </a:lnTo>
                <a:lnTo>
                  <a:pt x="240" y="32"/>
                </a:lnTo>
                <a:lnTo>
                  <a:pt x="240" y="24"/>
                </a:lnTo>
                <a:lnTo>
                  <a:pt x="248" y="32"/>
                </a:lnTo>
                <a:lnTo>
                  <a:pt x="240" y="48"/>
                </a:lnTo>
                <a:lnTo>
                  <a:pt x="240" y="56"/>
                </a:lnTo>
                <a:lnTo>
                  <a:pt x="248" y="48"/>
                </a:lnTo>
                <a:lnTo>
                  <a:pt x="256" y="32"/>
                </a:lnTo>
                <a:lnTo>
                  <a:pt x="264" y="32"/>
                </a:lnTo>
                <a:lnTo>
                  <a:pt x="248" y="8"/>
                </a:lnTo>
                <a:lnTo>
                  <a:pt x="256" y="0"/>
                </a:lnTo>
                <a:lnTo>
                  <a:pt x="264" y="0"/>
                </a:lnTo>
                <a:lnTo>
                  <a:pt x="280" y="8"/>
                </a:lnTo>
                <a:lnTo>
                  <a:pt x="312" y="16"/>
                </a:lnTo>
                <a:lnTo>
                  <a:pt x="336" y="16"/>
                </a:lnTo>
                <a:lnTo>
                  <a:pt x="352" y="16"/>
                </a:lnTo>
                <a:lnTo>
                  <a:pt x="352" y="8"/>
                </a:lnTo>
                <a:lnTo>
                  <a:pt x="368" y="16"/>
                </a:lnTo>
                <a:lnTo>
                  <a:pt x="376" y="16"/>
                </a:lnTo>
                <a:lnTo>
                  <a:pt x="384" y="24"/>
                </a:lnTo>
                <a:lnTo>
                  <a:pt x="392" y="64"/>
                </a:lnTo>
                <a:lnTo>
                  <a:pt x="424" y="88"/>
                </a:lnTo>
                <a:lnTo>
                  <a:pt x="448" y="88"/>
                </a:lnTo>
                <a:lnTo>
                  <a:pt x="456" y="88"/>
                </a:lnTo>
                <a:lnTo>
                  <a:pt x="472" y="80"/>
                </a:lnTo>
                <a:lnTo>
                  <a:pt x="480" y="80"/>
                </a:lnTo>
                <a:lnTo>
                  <a:pt x="488" y="80"/>
                </a:lnTo>
                <a:lnTo>
                  <a:pt x="488" y="104"/>
                </a:lnTo>
                <a:lnTo>
                  <a:pt x="488" y="120"/>
                </a:lnTo>
                <a:lnTo>
                  <a:pt x="488" y="128"/>
                </a:lnTo>
                <a:lnTo>
                  <a:pt x="504" y="136"/>
                </a:lnTo>
                <a:lnTo>
                  <a:pt x="512" y="144"/>
                </a:lnTo>
                <a:lnTo>
                  <a:pt x="512" y="152"/>
                </a:lnTo>
                <a:lnTo>
                  <a:pt x="504" y="168"/>
                </a:lnTo>
                <a:lnTo>
                  <a:pt x="504" y="184"/>
                </a:lnTo>
                <a:lnTo>
                  <a:pt x="520" y="184"/>
                </a:lnTo>
                <a:lnTo>
                  <a:pt x="528" y="184"/>
                </a:lnTo>
                <a:lnTo>
                  <a:pt x="536" y="184"/>
                </a:lnTo>
                <a:lnTo>
                  <a:pt x="528" y="192"/>
                </a:lnTo>
                <a:lnTo>
                  <a:pt x="536" y="200"/>
                </a:lnTo>
                <a:lnTo>
                  <a:pt x="536" y="208"/>
                </a:lnTo>
                <a:lnTo>
                  <a:pt x="528" y="216"/>
                </a:lnTo>
                <a:lnTo>
                  <a:pt x="528" y="224"/>
                </a:lnTo>
                <a:lnTo>
                  <a:pt x="536" y="224"/>
                </a:lnTo>
                <a:lnTo>
                  <a:pt x="552" y="216"/>
                </a:lnTo>
                <a:lnTo>
                  <a:pt x="536" y="232"/>
                </a:lnTo>
                <a:close/>
              </a:path>
            </a:pathLst>
          </a:custGeom>
          <a:solidFill>
            <a:schemeClr val="bg1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7" name="Freeform 37"/>
          <p:cNvSpPr>
            <a:spLocks/>
          </p:cNvSpPr>
          <p:nvPr/>
        </p:nvSpPr>
        <p:spPr bwMode="auto">
          <a:xfrm>
            <a:off x="7833233" y="2482850"/>
            <a:ext cx="390525" cy="849313"/>
          </a:xfrm>
          <a:custGeom>
            <a:avLst/>
            <a:gdLst>
              <a:gd name="T0" fmla="*/ 2147483647 w 216"/>
              <a:gd name="T1" fmla="*/ 2147483647 h 472"/>
              <a:gd name="T2" fmla="*/ 2147483647 w 216"/>
              <a:gd name="T3" fmla="*/ 2147483647 h 472"/>
              <a:gd name="T4" fmla="*/ 2147483647 w 216"/>
              <a:gd name="T5" fmla="*/ 2147483647 h 472"/>
              <a:gd name="T6" fmla="*/ 2147483647 w 216"/>
              <a:gd name="T7" fmla="*/ 2147483647 h 472"/>
              <a:gd name="T8" fmla="*/ 2147483647 w 216"/>
              <a:gd name="T9" fmla="*/ 2147483647 h 472"/>
              <a:gd name="T10" fmla="*/ 2147483647 w 216"/>
              <a:gd name="T11" fmla="*/ 2147483647 h 472"/>
              <a:gd name="T12" fmla="*/ 2147483647 w 216"/>
              <a:gd name="T13" fmla="*/ 2147483647 h 472"/>
              <a:gd name="T14" fmla="*/ 2147483647 w 216"/>
              <a:gd name="T15" fmla="*/ 2147483647 h 472"/>
              <a:gd name="T16" fmla="*/ 2147483647 w 216"/>
              <a:gd name="T17" fmla="*/ 2147483647 h 472"/>
              <a:gd name="T18" fmla="*/ 2147483647 w 216"/>
              <a:gd name="T19" fmla="*/ 2147483647 h 472"/>
              <a:gd name="T20" fmla="*/ 2147483647 w 216"/>
              <a:gd name="T21" fmla="*/ 2147483647 h 472"/>
              <a:gd name="T22" fmla="*/ 2147483647 w 216"/>
              <a:gd name="T23" fmla="*/ 2147483647 h 472"/>
              <a:gd name="T24" fmla="*/ 2147483647 w 216"/>
              <a:gd name="T25" fmla="*/ 2147483647 h 472"/>
              <a:gd name="T26" fmla="*/ 2147483647 w 216"/>
              <a:gd name="T27" fmla="*/ 2147483647 h 472"/>
              <a:gd name="T28" fmla="*/ 2147483647 w 216"/>
              <a:gd name="T29" fmla="*/ 2147483647 h 472"/>
              <a:gd name="T30" fmla="*/ 2147483647 w 216"/>
              <a:gd name="T31" fmla="*/ 2147483647 h 472"/>
              <a:gd name="T32" fmla="*/ 2147483647 w 216"/>
              <a:gd name="T33" fmla="*/ 2147483647 h 472"/>
              <a:gd name="T34" fmla="*/ 2147483647 w 216"/>
              <a:gd name="T35" fmla="*/ 2147483647 h 472"/>
              <a:gd name="T36" fmla="*/ 2147483647 w 216"/>
              <a:gd name="T37" fmla="*/ 2147483647 h 472"/>
              <a:gd name="T38" fmla="*/ 2147483647 w 216"/>
              <a:gd name="T39" fmla="*/ 2147483647 h 472"/>
              <a:gd name="T40" fmla="*/ 2147483647 w 216"/>
              <a:gd name="T41" fmla="*/ 2147483647 h 472"/>
              <a:gd name="T42" fmla="*/ 2147483647 w 216"/>
              <a:gd name="T43" fmla="*/ 2147483647 h 472"/>
              <a:gd name="T44" fmla="*/ 2147483647 w 216"/>
              <a:gd name="T45" fmla="*/ 2147483647 h 472"/>
              <a:gd name="T46" fmla="*/ 2147483647 w 216"/>
              <a:gd name="T47" fmla="*/ 2147483647 h 472"/>
              <a:gd name="T48" fmla="*/ 2147483647 w 216"/>
              <a:gd name="T49" fmla="*/ 2147483647 h 472"/>
              <a:gd name="T50" fmla="*/ 2147483647 w 216"/>
              <a:gd name="T51" fmla="*/ 2147483647 h 472"/>
              <a:gd name="T52" fmla="*/ 2147483647 w 216"/>
              <a:gd name="T53" fmla="*/ 2147483647 h 472"/>
              <a:gd name="T54" fmla="*/ 2147483647 w 216"/>
              <a:gd name="T55" fmla="*/ 2147483647 h 472"/>
              <a:gd name="T56" fmla="*/ 2147483647 w 216"/>
              <a:gd name="T57" fmla="*/ 2147483647 h 472"/>
              <a:gd name="T58" fmla="*/ 2147483647 w 216"/>
              <a:gd name="T59" fmla="*/ 2147483647 h 472"/>
              <a:gd name="T60" fmla="*/ 2147483647 w 216"/>
              <a:gd name="T61" fmla="*/ 2147483647 h 472"/>
              <a:gd name="T62" fmla="*/ 2147483647 w 216"/>
              <a:gd name="T63" fmla="*/ 2147483647 h 472"/>
              <a:gd name="T64" fmla="*/ 2147483647 w 216"/>
              <a:gd name="T65" fmla="*/ 2147483647 h 472"/>
              <a:gd name="T66" fmla="*/ 2147483647 w 216"/>
              <a:gd name="T67" fmla="*/ 2147483647 h 472"/>
              <a:gd name="T68" fmla="*/ 2147483647 w 216"/>
              <a:gd name="T69" fmla="*/ 2147483647 h 472"/>
              <a:gd name="T70" fmla="*/ 2147483647 w 216"/>
              <a:gd name="T71" fmla="*/ 2147483647 h 472"/>
              <a:gd name="T72" fmla="*/ 2147483647 w 216"/>
              <a:gd name="T73" fmla="*/ 2147483647 h 472"/>
              <a:gd name="T74" fmla="*/ 2147483647 w 216"/>
              <a:gd name="T75" fmla="*/ 2147483647 h 472"/>
              <a:gd name="T76" fmla="*/ 2147483647 w 216"/>
              <a:gd name="T77" fmla="*/ 2147483647 h 472"/>
              <a:gd name="T78" fmla="*/ 0 w 216"/>
              <a:gd name="T79" fmla="*/ 2147483647 h 472"/>
              <a:gd name="T80" fmla="*/ 2147483647 w 216"/>
              <a:gd name="T81" fmla="*/ 2147483647 h 472"/>
              <a:gd name="T82" fmla="*/ 2147483647 w 216"/>
              <a:gd name="T83" fmla="*/ 2147483647 h 472"/>
              <a:gd name="T84" fmla="*/ 2147483647 w 216"/>
              <a:gd name="T85" fmla="*/ 2147483647 h 472"/>
              <a:gd name="T86" fmla="*/ 2147483647 w 216"/>
              <a:gd name="T87" fmla="*/ 2147483647 h 472"/>
              <a:gd name="T88" fmla="*/ 2147483647 w 216"/>
              <a:gd name="T89" fmla="*/ 2147483647 h 472"/>
              <a:gd name="T90" fmla="*/ 2147483647 w 216"/>
              <a:gd name="T91" fmla="*/ 2147483647 h 472"/>
              <a:gd name="T92" fmla="*/ 2147483647 w 216"/>
              <a:gd name="T93" fmla="*/ 2147483647 h 472"/>
              <a:gd name="T94" fmla="*/ 2147483647 w 216"/>
              <a:gd name="T95" fmla="*/ 2147483647 h 472"/>
              <a:gd name="T96" fmla="*/ 2147483647 w 216"/>
              <a:gd name="T97" fmla="*/ 2147483647 h 472"/>
              <a:gd name="T98" fmla="*/ 2147483647 w 216"/>
              <a:gd name="T99" fmla="*/ 2147483647 h 472"/>
              <a:gd name="T100" fmla="*/ 2147483647 w 216"/>
              <a:gd name="T101" fmla="*/ 2147483647 h 472"/>
              <a:gd name="T102" fmla="*/ 2147483647 w 216"/>
              <a:gd name="T103" fmla="*/ 2147483647 h 472"/>
              <a:gd name="T104" fmla="*/ 2147483647 w 216"/>
              <a:gd name="T105" fmla="*/ 2147483647 h 472"/>
              <a:gd name="T106" fmla="*/ 2147483647 w 216"/>
              <a:gd name="T107" fmla="*/ 2147483647 h 472"/>
              <a:gd name="T108" fmla="*/ 2147483647 w 216"/>
              <a:gd name="T109" fmla="*/ 2147483647 h 472"/>
              <a:gd name="T110" fmla="*/ 2147483647 w 216"/>
              <a:gd name="T111" fmla="*/ 2147483647 h 472"/>
              <a:gd name="T112" fmla="*/ 2147483647 w 216"/>
              <a:gd name="T113" fmla="*/ 2147483647 h 472"/>
              <a:gd name="T114" fmla="*/ 2147483647 w 216"/>
              <a:gd name="T115" fmla="*/ 0 h 472"/>
              <a:gd name="T116" fmla="*/ 2147483647 w 216"/>
              <a:gd name="T117" fmla="*/ 2147483647 h 47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216"/>
              <a:gd name="T178" fmla="*/ 0 h 472"/>
              <a:gd name="T179" fmla="*/ 216 w 216"/>
              <a:gd name="T180" fmla="*/ 472 h 472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216" h="472">
                <a:moveTo>
                  <a:pt x="216" y="24"/>
                </a:moveTo>
                <a:lnTo>
                  <a:pt x="216" y="32"/>
                </a:lnTo>
                <a:lnTo>
                  <a:pt x="208" y="32"/>
                </a:lnTo>
                <a:lnTo>
                  <a:pt x="208" y="40"/>
                </a:lnTo>
                <a:lnTo>
                  <a:pt x="200" y="40"/>
                </a:lnTo>
                <a:lnTo>
                  <a:pt x="200" y="56"/>
                </a:lnTo>
                <a:lnTo>
                  <a:pt x="208" y="64"/>
                </a:lnTo>
                <a:lnTo>
                  <a:pt x="208" y="72"/>
                </a:lnTo>
                <a:lnTo>
                  <a:pt x="200" y="72"/>
                </a:lnTo>
                <a:lnTo>
                  <a:pt x="184" y="80"/>
                </a:lnTo>
                <a:lnTo>
                  <a:pt x="184" y="96"/>
                </a:lnTo>
                <a:lnTo>
                  <a:pt x="184" y="120"/>
                </a:lnTo>
                <a:lnTo>
                  <a:pt x="184" y="128"/>
                </a:lnTo>
                <a:lnTo>
                  <a:pt x="176" y="136"/>
                </a:lnTo>
                <a:lnTo>
                  <a:pt x="168" y="136"/>
                </a:lnTo>
                <a:lnTo>
                  <a:pt x="168" y="128"/>
                </a:lnTo>
                <a:lnTo>
                  <a:pt x="168" y="104"/>
                </a:lnTo>
                <a:lnTo>
                  <a:pt x="168" y="96"/>
                </a:lnTo>
                <a:lnTo>
                  <a:pt x="160" y="104"/>
                </a:lnTo>
                <a:lnTo>
                  <a:pt x="152" y="120"/>
                </a:lnTo>
                <a:lnTo>
                  <a:pt x="144" y="120"/>
                </a:lnTo>
                <a:lnTo>
                  <a:pt x="136" y="128"/>
                </a:lnTo>
                <a:lnTo>
                  <a:pt x="136" y="144"/>
                </a:lnTo>
                <a:lnTo>
                  <a:pt x="128" y="144"/>
                </a:lnTo>
                <a:lnTo>
                  <a:pt x="128" y="152"/>
                </a:lnTo>
                <a:lnTo>
                  <a:pt x="128" y="160"/>
                </a:lnTo>
                <a:lnTo>
                  <a:pt x="128" y="176"/>
                </a:lnTo>
                <a:lnTo>
                  <a:pt x="120" y="208"/>
                </a:lnTo>
                <a:lnTo>
                  <a:pt x="112" y="216"/>
                </a:lnTo>
                <a:lnTo>
                  <a:pt x="120" y="232"/>
                </a:lnTo>
                <a:lnTo>
                  <a:pt x="120" y="240"/>
                </a:lnTo>
                <a:lnTo>
                  <a:pt x="120" y="248"/>
                </a:lnTo>
                <a:lnTo>
                  <a:pt x="112" y="248"/>
                </a:lnTo>
                <a:lnTo>
                  <a:pt x="112" y="256"/>
                </a:lnTo>
                <a:lnTo>
                  <a:pt x="128" y="296"/>
                </a:lnTo>
                <a:lnTo>
                  <a:pt x="144" y="304"/>
                </a:lnTo>
                <a:lnTo>
                  <a:pt x="152" y="328"/>
                </a:lnTo>
                <a:lnTo>
                  <a:pt x="152" y="368"/>
                </a:lnTo>
                <a:lnTo>
                  <a:pt x="144" y="392"/>
                </a:lnTo>
                <a:lnTo>
                  <a:pt x="136" y="408"/>
                </a:lnTo>
                <a:lnTo>
                  <a:pt x="128" y="424"/>
                </a:lnTo>
                <a:lnTo>
                  <a:pt x="128" y="432"/>
                </a:lnTo>
                <a:lnTo>
                  <a:pt x="120" y="448"/>
                </a:lnTo>
                <a:lnTo>
                  <a:pt x="104" y="456"/>
                </a:lnTo>
                <a:lnTo>
                  <a:pt x="80" y="472"/>
                </a:lnTo>
                <a:lnTo>
                  <a:pt x="72" y="472"/>
                </a:lnTo>
                <a:lnTo>
                  <a:pt x="64" y="464"/>
                </a:lnTo>
                <a:lnTo>
                  <a:pt x="64" y="456"/>
                </a:lnTo>
                <a:lnTo>
                  <a:pt x="56" y="456"/>
                </a:lnTo>
                <a:lnTo>
                  <a:pt x="48" y="440"/>
                </a:lnTo>
                <a:lnTo>
                  <a:pt x="48" y="432"/>
                </a:lnTo>
                <a:lnTo>
                  <a:pt x="48" y="424"/>
                </a:lnTo>
                <a:lnTo>
                  <a:pt x="32" y="416"/>
                </a:lnTo>
                <a:lnTo>
                  <a:pt x="32" y="400"/>
                </a:lnTo>
                <a:lnTo>
                  <a:pt x="32" y="392"/>
                </a:lnTo>
                <a:lnTo>
                  <a:pt x="32" y="384"/>
                </a:lnTo>
                <a:lnTo>
                  <a:pt x="32" y="376"/>
                </a:lnTo>
                <a:lnTo>
                  <a:pt x="32" y="360"/>
                </a:lnTo>
                <a:lnTo>
                  <a:pt x="32" y="352"/>
                </a:lnTo>
                <a:lnTo>
                  <a:pt x="24" y="344"/>
                </a:lnTo>
                <a:lnTo>
                  <a:pt x="24" y="328"/>
                </a:lnTo>
                <a:lnTo>
                  <a:pt x="24" y="288"/>
                </a:lnTo>
                <a:lnTo>
                  <a:pt x="32" y="272"/>
                </a:lnTo>
                <a:lnTo>
                  <a:pt x="32" y="264"/>
                </a:lnTo>
                <a:lnTo>
                  <a:pt x="32" y="248"/>
                </a:lnTo>
                <a:lnTo>
                  <a:pt x="24" y="232"/>
                </a:lnTo>
                <a:lnTo>
                  <a:pt x="32" y="216"/>
                </a:lnTo>
                <a:lnTo>
                  <a:pt x="40" y="208"/>
                </a:lnTo>
                <a:lnTo>
                  <a:pt x="40" y="200"/>
                </a:lnTo>
                <a:lnTo>
                  <a:pt x="40" y="176"/>
                </a:lnTo>
                <a:lnTo>
                  <a:pt x="48" y="152"/>
                </a:lnTo>
                <a:lnTo>
                  <a:pt x="56" y="136"/>
                </a:lnTo>
                <a:lnTo>
                  <a:pt x="56" y="128"/>
                </a:lnTo>
                <a:lnTo>
                  <a:pt x="64" y="120"/>
                </a:lnTo>
                <a:lnTo>
                  <a:pt x="64" y="112"/>
                </a:lnTo>
                <a:lnTo>
                  <a:pt x="64" y="104"/>
                </a:lnTo>
                <a:lnTo>
                  <a:pt x="64" y="96"/>
                </a:lnTo>
                <a:lnTo>
                  <a:pt x="48" y="104"/>
                </a:lnTo>
                <a:lnTo>
                  <a:pt x="40" y="120"/>
                </a:lnTo>
                <a:lnTo>
                  <a:pt x="40" y="136"/>
                </a:lnTo>
                <a:lnTo>
                  <a:pt x="48" y="136"/>
                </a:lnTo>
                <a:lnTo>
                  <a:pt x="40" y="136"/>
                </a:lnTo>
                <a:lnTo>
                  <a:pt x="24" y="136"/>
                </a:lnTo>
                <a:lnTo>
                  <a:pt x="24" y="152"/>
                </a:lnTo>
                <a:lnTo>
                  <a:pt x="16" y="168"/>
                </a:lnTo>
                <a:lnTo>
                  <a:pt x="8" y="176"/>
                </a:lnTo>
                <a:lnTo>
                  <a:pt x="0" y="176"/>
                </a:lnTo>
                <a:lnTo>
                  <a:pt x="0" y="160"/>
                </a:lnTo>
                <a:lnTo>
                  <a:pt x="8" y="152"/>
                </a:lnTo>
                <a:lnTo>
                  <a:pt x="8" y="144"/>
                </a:lnTo>
                <a:lnTo>
                  <a:pt x="8" y="136"/>
                </a:lnTo>
                <a:lnTo>
                  <a:pt x="16" y="128"/>
                </a:lnTo>
                <a:lnTo>
                  <a:pt x="24" y="120"/>
                </a:lnTo>
                <a:lnTo>
                  <a:pt x="32" y="104"/>
                </a:lnTo>
                <a:lnTo>
                  <a:pt x="48" y="72"/>
                </a:lnTo>
                <a:lnTo>
                  <a:pt x="56" y="56"/>
                </a:lnTo>
                <a:lnTo>
                  <a:pt x="56" y="32"/>
                </a:lnTo>
                <a:lnTo>
                  <a:pt x="64" y="32"/>
                </a:lnTo>
                <a:lnTo>
                  <a:pt x="64" y="40"/>
                </a:lnTo>
                <a:lnTo>
                  <a:pt x="64" y="48"/>
                </a:lnTo>
                <a:lnTo>
                  <a:pt x="64" y="56"/>
                </a:lnTo>
                <a:lnTo>
                  <a:pt x="80" y="40"/>
                </a:lnTo>
                <a:lnTo>
                  <a:pt x="88" y="32"/>
                </a:lnTo>
                <a:lnTo>
                  <a:pt x="96" y="32"/>
                </a:lnTo>
                <a:lnTo>
                  <a:pt x="88" y="40"/>
                </a:lnTo>
                <a:lnTo>
                  <a:pt x="88" y="48"/>
                </a:lnTo>
                <a:lnTo>
                  <a:pt x="88" y="56"/>
                </a:lnTo>
                <a:lnTo>
                  <a:pt x="96" y="48"/>
                </a:lnTo>
                <a:lnTo>
                  <a:pt x="104" y="40"/>
                </a:lnTo>
                <a:lnTo>
                  <a:pt x="112" y="32"/>
                </a:lnTo>
                <a:lnTo>
                  <a:pt x="104" y="32"/>
                </a:lnTo>
                <a:lnTo>
                  <a:pt x="104" y="24"/>
                </a:lnTo>
                <a:lnTo>
                  <a:pt x="112" y="16"/>
                </a:lnTo>
                <a:lnTo>
                  <a:pt x="120" y="16"/>
                </a:lnTo>
                <a:lnTo>
                  <a:pt x="136" y="16"/>
                </a:lnTo>
                <a:lnTo>
                  <a:pt x="152" y="16"/>
                </a:lnTo>
                <a:lnTo>
                  <a:pt x="160" y="0"/>
                </a:lnTo>
                <a:lnTo>
                  <a:pt x="192" y="0"/>
                </a:lnTo>
                <a:lnTo>
                  <a:pt x="200" y="8"/>
                </a:lnTo>
                <a:lnTo>
                  <a:pt x="208" y="16"/>
                </a:lnTo>
                <a:lnTo>
                  <a:pt x="216" y="24"/>
                </a:lnTo>
                <a:close/>
              </a:path>
            </a:pathLst>
          </a:custGeom>
          <a:solidFill>
            <a:schemeClr val="bg1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8" name="Freeform 38"/>
          <p:cNvSpPr>
            <a:spLocks/>
          </p:cNvSpPr>
          <p:nvPr/>
        </p:nvSpPr>
        <p:spPr bwMode="auto">
          <a:xfrm>
            <a:off x="8487283" y="2593975"/>
            <a:ext cx="906462" cy="690563"/>
          </a:xfrm>
          <a:custGeom>
            <a:avLst/>
            <a:gdLst>
              <a:gd name="T0" fmla="*/ 2147483647 w 504"/>
              <a:gd name="T1" fmla="*/ 2147483647 h 384"/>
              <a:gd name="T2" fmla="*/ 2147483647 w 504"/>
              <a:gd name="T3" fmla="*/ 2147483647 h 384"/>
              <a:gd name="T4" fmla="*/ 2147483647 w 504"/>
              <a:gd name="T5" fmla="*/ 2147483647 h 384"/>
              <a:gd name="T6" fmla="*/ 2147483647 w 504"/>
              <a:gd name="T7" fmla="*/ 2147483647 h 384"/>
              <a:gd name="T8" fmla="*/ 2147483647 w 504"/>
              <a:gd name="T9" fmla="*/ 2147483647 h 384"/>
              <a:gd name="T10" fmla="*/ 2147483647 w 504"/>
              <a:gd name="T11" fmla="*/ 2147483647 h 384"/>
              <a:gd name="T12" fmla="*/ 2147483647 w 504"/>
              <a:gd name="T13" fmla="*/ 2147483647 h 384"/>
              <a:gd name="T14" fmla="*/ 2147483647 w 504"/>
              <a:gd name="T15" fmla="*/ 2147483647 h 384"/>
              <a:gd name="T16" fmla="*/ 2147483647 w 504"/>
              <a:gd name="T17" fmla="*/ 2147483647 h 384"/>
              <a:gd name="T18" fmla="*/ 2147483647 w 504"/>
              <a:gd name="T19" fmla="*/ 2147483647 h 384"/>
              <a:gd name="T20" fmla="*/ 2147483647 w 504"/>
              <a:gd name="T21" fmla="*/ 2147483647 h 384"/>
              <a:gd name="T22" fmla="*/ 2147483647 w 504"/>
              <a:gd name="T23" fmla="*/ 2147483647 h 384"/>
              <a:gd name="T24" fmla="*/ 2147483647 w 504"/>
              <a:gd name="T25" fmla="*/ 2147483647 h 384"/>
              <a:gd name="T26" fmla="*/ 2147483647 w 504"/>
              <a:gd name="T27" fmla="*/ 2147483647 h 384"/>
              <a:gd name="T28" fmla="*/ 2147483647 w 504"/>
              <a:gd name="T29" fmla="*/ 2147483647 h 384"/>
              <a:gd name="T30" fmla="*/ 2147483647 w 504"/>
              <a:gd name="T31" fmla="*/ 2147483647 h 384"/>
              <a:gd name="T32" fmla="*/ 2147483647 w 504"/>
              <a:gd name="T33" fmla="*/ 2147483647 h 384"/>
              <a:gd name="T34" fmla="*/ 2147483647 w 504"/>
              <a:gd name="T35" fmla="*/ 2147483647 h 384"/>
              <a:gd name="T36" fmla="*/ 2147483647 w 504"/>
              <a:gd name="T37" fmla="*/ 2147483647 h 384"/>
              <a:gd name="T38" fmla="*/ 2147483647 w 504"/>
              <a:gd name="T39" fmla="*/ 2147483647 h 384"/>
              <a:gd name="T40" fmla="*/ 2147483647 w 504"/>
              <a:gd name="T41" fmla="*/ 2147483647 h 384"/>
              <a:gd name="T42" fmla="*/ 2147483647 w 504"/>
              <a:gd name="T43" fmla="*/ 2147483647 h 384"/>
              <a:gd name="T44" fmla="*/ 2147483647 w 504"/>
              <a:gd name="T45" fmla="*/ 2147483647 h 384"/>
              <a:gd name="T46" fmla="*/ 2147483647 w 504"/>
              <a:gd name="T47" fmla="*/ 2147483647 h 384"/>
              <a:gd name="T48" fmla="*/ 2147483647 w 504"/>
              <a:gd name="T49" fmla="*/ 2147483647 h 384"/>
              <a:gd name="T50" fmla="*/ 2147483647 w 504"/>
              <a:gd name="T51" fmla="*/ 2147483647 h 384"/>
              <a:gd name="T52" fmla="*/ 2147483647 w 504"/>
              <a:gd name="T53" fmla="*/ 2147483647 h 384"/>
              <a:gd name="T54" fmla="*/ 2147483647 w 504"/>
              <a:gd name="T55" fmla="*/ 2147483647 h 384"/>
              <a:gd name="T56" fmla="*/ 2147483647 w 504"/>
              <a:gd name="T57" fmla="*/ 2147483647 h 384"/>
              <a:gd name="T58" fmla="*/ 2147483647 w 504"/>
              <a:gd name="T59" fmla="*/ 2147483647 h 384"/>
              <a:gd name="T60" fmla="*/ 2147483647 w 504"/>
              <a:gd name="T61" fmla="*/ 2147483647 h 384"/>
              <a:gd name="T62" fmla="*/ 2147483647 w 504"/>
              <a:gd name="T63" fmla="*/ 2147483647 h 384"/>
              <a:gd name="T64" fmla="*/ 2147483647 w 504"/>
              <a:gd name="T65" fmla="*/ 2147483647 h 384"/>
              <a:gd name="T66" fmla="*/ 2147483647 w 504"/>
              <a:gd name="T67" fmla="*/ 2147483647 h 384"/>
              <a:gd name="T68" fmla="*/ 2147483647 w 504"/>
              <a:gd name="T69" fmla="*/ 2147483647 h 384"/>
              <a:gd name="T70" fmla="*/ 2147483647 w 504"/>
              <a:gd name="T71" fmla="*/ 2147483647 h 384"/>
              <a:gd name="T72" fmla="*/ 2147483647 w 504"/>
              <a:gd name="T73" fmla="*/ 2147483647 h 384"/>
              <a:gd name="T74" fmla="*/ 2147483647 w 504"/>
              <a:gd name="T75" fmla="*/ 2147483647 h 384"/>
              <a:gd name="T76" fmla="*/ 2147483647 w 504"/>
              <a:gd name="T77" fmla="*/ 2147483647 h 384"/>
              <a:gd name="T78" fmla="*/ 2147483647 w 504"/>
              <a:gd name="T79" fmla="*/ 2147483647 h 384"/>
              <a:gd name="T80" fmla="*/ 2147483647 w 504"/>
              <a:gd name="T81" fmla="*/ 2147483647 h 384"/>
              <a:gd name="T82" fmla="*/ 2147483647 w 504"/>
              <a:gd name="T83" fmla="*/ 2147483647 h 384"/>
              <a:gd name="T84" fmla="*/ 2147483647 w 504"/>
              <a:gd name="T85" fmla="*/ 2147483647 h 384"/>
              <a:gd name="T86" fmla="*/ 2147483647 w 504"/>
              <a:gd name="T87" fmla="*/ 2147483647 h 384"/>
              <a:gd name="T88" fmla="*/ 2147483647 w 504"/>
              <a:gd name="T89" fmla="*/ 2147483647 h 384"/>
              <a:gd name="T90" fmla="*/ 2147483647 w 504"/>
              <a:gd name="T91" fmla="*/ 2147483647 h 384"/>
              <a:gd name="T92" fmla="*/ 2147483647 w 504"/>
              <a:gd name="T93" fmla="*/ 2147483647 h 384"/>
              <a:gd name="T94" fmla="*/ 2147483647 w 504"/>
              <a:gd name="T95" fmla="*/ 2147483647 h 384"/>
              <a:gd name="T96" fmla="*/ 2147483647 w 504"/>
              <a:gd name="T97" fmla="*/ 2147483647 h 384"/>
              <a:gd name="T98" fmla="*/ 2147483647 w 504"/>
              <a:gd name="T99" fmla="*/ 2147483647 h 384"/>
              <a:gd name="T100" fmla="*/ 2147483647 w 504"/>
              <a:gd name="T101" fmla="*/ 2147483647 h 384"/>
              <a:gd name="T102" fmla="*/ 2147483647 w 504"/>
              <a:gd name="T103" fmla="*/ 2147483647 h 384"/>
              <a:gd name="T104" fmla="*/ 2147483647 w 504"/>
              <a:gd name="T105" fmla="*/ 2147483647 h 384"/>
              <a:gd name="T106" fmla="*/ 2147483647 w 504"/>
              <a:gd name="T107" fmla="*/ 2147483647 h 384"/>
              <a:gd name="T108" fmla="*/ 0 w 504"/>
              <a:gd name="T109" fmla="*/ 2147483647 h 384"/>
              <a:gd name="T110" fmla="*/ 0 w 504"/>
              <a:gd name="T111" fmla="*/ 2147483647 h 384"/>
              <a:gd name="T112" fmla="*/ 2147483647 w 504"/>
              <a:gd name="T113" fmla="*/ 2147483647 h 384"/>
              <a:gd name="T114" fmla="*/ 2147483647 w 504"/>
              <a:gd name="T115" fmla="*/ 2147483647 h 384"/>
              <a:gd name="T116" fmla="*/ 2147483647 w 504"/>
              <a:gd name="T117" fmla="*/ 2147483647 h 384"/>
              <a:gd name="T118" fmla="*/ 2147483647 w 504"/>
              <a:gd name="T119" fmla="*/ 2147483647 h 384"/>
              <a:gd name="T120" fmla="*/ 2147483647 w 504"/>
              <a:gd name="T121" fmla="*/ 2147483647 h 384"/>
              <a:gd name="T122" fmla="*/ 2147483647 w 504"/>
              <a:gd name="T123" fmla="*/ 2147483647 h 384"/>
              <a:gd name="T124" fmla="*/ 2147483647 w 504"/>
              <a:gd name="T125" fmla="*/ 2147483647 h 38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504"/>
              <a:gd name="T190" fmla="*/ 0 h 384"/>
              <a:gd name="T191" fmla="*/ 504 w 504"/>
              <a:gd name="T192" fmla="*/ 384 h 384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504" h="384">
                <a:moveTo>
                  <a:pt x="64" y="256"/>
                </a:moveTo>
                <a:lnTo>
                  <a:pt x="56" y="264"/>
                </a:lnTo>
                <a:lnTo>
                  <a:pt x="56" y="272"/>
                </a:lnTo>
                <a:lnTo>
                  <a:pt x="72" y="272"/>
                </a:lnTo>
                <a:lnTo>
                  <a:pt x="72" y="288"/>
                </a:lnTo>
                <a:lnTo>
                  <a:pt x="48" y="296"/>
                </a:lnTo>
                <a:lnTo>
                  <a:pt x="32" y="296"/>
                </a:lnTo>
                <a:lnTo>
                  <a:pt x="24" y="304"/>
                </a:lnTo>
                <a:lnTo>
                  <a:pt x="24" y="320"/>
                </a:lnTo>
                <a:lnTo>
                  <a:pt x="32" y="328"/>
                </a:lnTo>
                <a:lnTo>
                  <a:pt x="40" y="328"/>
                </a:lnTo>
                <a:lnTo>
                  <a:pt x="48" y="328"/>
                </a:lnTo>
                <a:lnTo>
                  <a:pt x="48" y="320"/>
                </a:lnTo>
                <a:lnTo>
                  <a:pt x="72" y="328"/>
                </a:lnTo>
                <a:lnTo>
                  <a:pt x="72" y="312"/>
                </a:lnTo>
                <a:lnTo>
                  <a:pt x="104" y="296"/>
                </a:lnTo>
                <a:lnTo>
                  <a:pt x="112" y="288"/>
                </a:lnTo>
                <a:lnTo>
                  <a:pt x="120" y="264"/>
                </a:lnTo>
                <a:lnTo>
                  <a:pt x="152" y="240"/>
                </a:lnTo>
                <a:lnTo>
                  <a:pt x="184" y="240"/>
                </a:lnTo>
                <a:lnTo>
                  <a:pt x="192" y="240"/>
                </a:lnTo>
                <a:lnTo>
                  <a:pt x="200" y="248"/>
                </a:lnTo>
                <a:lnTo>
                  <a:pt x="240" y="240"/>
                </a:lnTo>
                <a:lnTo>
                  <a:pt x="216" y="232"/>
                </a:lnTo>
                <a:lnTo>
                  <a:pt x="216" y="224"/>
                </a:lnTo>
                <a:lnTo>
                  <a:pt x="256" y="208"/>
                </a:lnTo>
                <a:lnTo>
                  <a:pt x="272" y="200"/>
                </a:lnTo>
                <a:lnTo>
                  <a:pt x="312" y="192"/>
                </a:lnTo>
                <a:lnTo>
                  <a:pt x="304" y="176"/>
                </a:lnTo>
                <a:lnTo>
                  <a:pt x="296" y="168"/>
                </a:lnTo>
                <a:lnTo>
                  <a:pt x="296" y="160"/>
                </a:lnTo>
                <a:lnTo>
                  <a:pt x="288" y="168"/>
                </a:lnTo>
                <a:lnTo>
                  <a:pt x="264" y="168"/>
                </a:lnTo>
                <a:lnTo>
                  <a:pt x="256" y="160"/>
                </a:lnTo>
                <a:lnTo>
                  <a:pt x="248" y="160"/>
                </a:lnTo>
                <a:lnTo>
                  <a:pt x="264" y="128"/>
                </a:lnTo>
                <a:lnTo>
                  <a:pt x="288" y="104"/>
                </a:lnTo>
                <a:lnTo>
                  <a:pt x="320" y="88"/>
                </a:lnTo>
                <a:lnTo>
                  <a:pt x="392" y="64"/>
                </a:lnTo>
                <a:lnTo>
                  <a:pt x="400" y="64"/>
                </a:lnTo>
                <a:lnTo>
                  <a:pt x="408" y="64"/>
                </a:lnTo>
                <a:lnTo>
                  <a:pt x="416" y="64"/>
                </a:lnTo>
                <a:lnTo>
                  <a:pt x="424" y="72"/>
                </a:lnTo>
                <a:lnTo>
                  <a:pt x="432" y="72"/>
                </a:lnTo>
                <a:lnTo>
                  <a:pt x="448" y="56"/>
                </a:lnTo>
                <a:lnTo>
                  <a:pt x="440" y="48"/>
                </a:lnTo>
                <a:lnTo>
                  <a:pt x="424" y="56"/>
                </a:lnTo>
                <a:lnTo>
                  <a:pt x="424" y="48"/>
                </a:lnTo>
                <a:lnTo>
                  <a:pt x="416" y="48"/>
                </a:lnTo>
                <a:lnTo>
                  <a:pt x="400" y="48"/>
                </a:lnTo>
                <a:lnTo>
                  <a:pt x="408" y="40"/>
                </a:lnTo>
                <a:lnTo>
                  <a:pt x="432" y="32"/>
                </a:lnTo>
                <a:lnTo>
                  <a:pt x="432" y="48"/>
                </a:lnTo>
                <a:lnTo>
                  <a:pt x="448" y="32"/>
                </a:lnTo>
                <a:lnTo>
                  <a:pt x="464" y="24"/>
                </a:lnTo>
                <a:lnTo>
                  <a:pt x="472" y="24"/>
                </a:lnTo>
                <a:lnTo>
                  <a:pt x="488" y="8"/>
                </a:lnTo>
                <a:lnTo>
                  <a:pt x="496" y="0"/>
                </a:lnTo>
                <a:lnTo>
                  <a:pt x="504" y="8"/>
                </a:lnTo>
                <a:lnTo>
                  <a:pt x="480" y="32"/>
                </a:lnTo>
                <a:lnTo>
                  <a:pt x="488" y="32"/>
                </a:lnTo>
                <a:lnTo>
                  <a:pt x="496" y="40"/>
                </a:lnTo>
                <a:lnTo>
                  <a:pt x="496" y="56"/>
                </a:lnTo>
                <a:lnTo>
                  <a:pt x="488" y="56"/>
                </a:lnTo>
                <a:lnTo>
                  <a:pt x="496" y="64"/>
                </a:lnTo>
                <a:lnTo>
                  <a:pt x="496" y="80"/>
                </a:lnTo>
                <a:lnTo>
                  <a:pt x="496" y="88"/>
                </a:lnTo>
                <a:lnTo>
                  <a:pt x="488" y="88"/>
                </a:lnTo>
                <a:lnTo>
                  <a:pt x="472" y="104"/>
                </a:lnTo>
                <a:lnTo>
                  <a:pt x="464" y="120"/>
                </a:lnTo>
                <a:lnTo>
                  <a:pt x="448" y="128"/>
                </a:lnTo>
                <a:lnTo>
                  <a:pt x="440" y="128"/>
                </a:lnTo>
                <a:lnTo>
                  <a:pt x="432" y="128"/>
                </a:lnTo>
                <a:lnTo>
                  <a:pt x="424" y="128"/>
                </a:lnTo>
                <a:lnTo>
                  <a:pt x="416" y="136"/>
                </a:lnTo>
                <a:lnTo>
                  <a:pt x="400" y="136"/>
                </a:lnTo>
                <a:lnTo>
                  <a:pt x="392" y="128"/>
                </a:lnTo>
                <a:lnTo>
                  <a:pt x="344" y="128"/>
                </a:lnTo>
                <a:lnTo>
                  <a:pt x="312" y="152"/>
                </a:lnTo>
                <a:lnTo>
                  <a:pt x="304" y="160"/>
                </a:lnTo>
                <a:lnTo>
                  <a:pt x="304" y="168"/>
                </a:lnTo>
                <a:lnTo>
                  <a:pt x="312" y="176"/>
                </a:lnTo>
                <a:lnTo>
                  <a:pt x="320" y="184"/>
                </a:lnTo>
                <a:lnTo>
                  <a:pt x="320" y="192"/>
                </a:lnTo>
                <a:lnTo>
                  <a:pt x="320" y="200"/>
                </a:lnTo>
                <a:lnTo>
                  <a:pt x="320" y="208"/>
                </a:lnTo>
                <a:lnTo>
                  <a:pt x="312" y="216"/>
                </a:lnTo>
                <a:lnTo>
                  <a:pt x="304" y="224"/>
                </a:lnTo>
                <a:lnTo>
                  <a:pt x="296" y="240"/>
                </a:lnTo>
                <a:lnTo>
                  <a:pt x="288" y="248"/>
                </a:lnTo>
                <a:lnTo>
                  <a:pt x="272" y="264"/>
                </a:lnTo>
                <a:lnTo>
                  <a:pt x="256" y="272"/>
                </a:lnTo>
                <a:lnTo>
                  <a:pt x="232" y="296"/>
                </a:lnTo>
                <a:lnTo>
                  <a:pt x="216" y="304"/>
                </a:lnTo>
                <a:lnTo>
                  <a:pt x="184" y="312"/>
                </a:lnTo>
                <a:lnTo>
                  <a:pt x="144" y="352"/>
                </a:lnTo>
                <a:lnTo>
                  <a:pt x="128" y="368"/>
                </a:lnTo>
                <a:lnTo>
                  <a:pt x="112" y="368"/>
                </a:lnTo>
                <a:lnTo>
                  <a:pt x="104" y="368"/>
                </a:lnTo>
                <a:lnTo>
                  <a:pt x="96" y="376"/>
                </a:lnTo>
                <a:lnTo>
                  <a:pt x="80" y="384"/>
                </a:lnTo>
                <a:lnTo>
                  <a:pt x="72" y="384"/>
                </a:lnTo>
                <a:lnTo>
                  <a:pt x="64" y="376"/>
                </a:lnTo>
                <a:lnTo>
                  <a:pt x="56" y="384"/>
                </a:lnTo>
                <a:lnTo>
                  <a:pt x="48" y="384"/>
                </a:lnTo>
                <a:lnTo>
                  <a:pt x="40" y="384"/>
                </a:lnTo>
                <a:lnTo>
                  <a:pt x="48" y="376"/>
                </a:lnTo>
                <a:lnTo>
                  <a:pt x="64" y="376"/>
                </a:lnTo>
                <a:lnTo>
                  <a:pt x="56" y="368"/>
                </a:lnTo>
                <a:lnTo>
                  <a:pt x="48" y="376"/>
                </a:lnTo>
                <a:lnTo>
                  <a:pt x="40" y="376"/>
                </a:lnTo>
                <a:lnTo>
                  <a:pt x="32" y="360"/>
                </a:lnTo>
                <a:lnTo>
                  <a:pt x="8" y="360"/>
                </a:lnTo>
                <a:lnTo>
                  <a:pt x="0" y="368"/>
                </a:lnTo>
                <a:lnTo>
                  <a:pt x="0" y="360"/>
                </a:lnTo>
                <a:lnTo>
                  <a:pt x="0" y="352"/>
                </a:lnTo>
                <a:lnTo>
                  <a:pt x="16" y="336"/>
                </a:lnTo>
                <a:lnTo>
                  <a:pt x="16" y="328"/>
                </a:lnTo>
                <a:lnTo>
                  <a:pt x="16" y="320"/>
                </a:lnTo>
                <a:lnTo>
                  <a:pt x="16" y="304"/>
                </a:lnTo>
                <a:lnTo>
                  <a:pt x="24" y="296"/>
                </a:lnTo>
                <a:lnTo>
                  <a:pt x="32" y="296"/>
                </a:lnTo>
                <a:lnTo>
                  <a:pt x="40" y="288"/>
                </a:lnTo>
                <a:lnTo>
                  <a:pt x="40" y="280"/>
                </a:lnTo>
                <a:lnTo>
                  <a:pt x="40" y="272"/>
                </a:lnTo>
                <a:lnTo>
                  <a:pt x="40" y="264"/>
                </a:lnTo>
                <a:lnTo>
                  <a:pt x="40" y="256"/>
                </a:lnTo>
                <a:lnTo>
                  <a:pt x="48" y="256"/>
                </a:lnTo>
                <a:lnTo>
                  <a:pt x="56" y="264"/>
                </a:lnTo>
                <a:lnTo>
                  <a:pt x="56" y="256"/>
                </a:lnTo>
                <a:lnTo>
                  <a:pt x="64" y="256"/>
                </a:lnTo>
                <a:close/>
              </a:path>
            </a:pathLst>
          </a:custGeom>
          <a:solidFill>
            <a:schemeClr val="bg1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39" name="Freeform 39"/>
          <p:cNvSpPr>
            <a:spLocks/>
          </p:cNvSpPr>
          <p:nvPr/>
        </p:nvSpPr>
        <p:spPr bwMode="auto">
          <a:xfrm>
            <a:off x="8217408" y="2378075"/>
            <a:ext cx="690562" cy="676275"/>
          </a:xfrm>
          <a:custGeom>
            <a:avLst/>
            <a:gdLst>
              <a:gd name="T0" fmla="*/ 2147483647 w 384"/>
              <a:gd name="T1" fmla="*/ 2147483647 h 376"/>
              <a:gd name="T2" fmla="*/ 2147483647 w 384"/>
              <a:gd name="T3" fmla="*/ 2147483647 h 376"/>
              <a:gd name="T4" fmla="*/ 2147483647 w 384"/>
              <a:gd name="T5" fmla="*/ 2147483647 h 376"/>
              <a:gd name="T6" fmla="*/ 2147483647 w 384"/>
              <a:gd name="T7" fmla="*/ 2147483647 h 376"/>
              <a:gd name="T8" fmla="*/ 2147483647 w 384"/>
              <a:gd name="T9" fmla="*/ 2147483647 h 376"/>
              <a:gd name="T10" fmla="*/ 2147483647 w 384"/>
              <a:gd name="T11" fmla="*/ 2147483647 h 376"/>
              <a:gd name="T12" fmla="*/ 2147483647 w 384"/>
              <a:gd name="T13" fmla="*/ 2147483647 h 376"/>
              <a:gd name="T14" fmla="*/ 2147483647 w 384"/>
              <a:gd name="T15" fmla="*/ 2147483647 h 376"/>
              <a:gd name="T16" fmla="*/ 2147483647 w 384"/>
              <a:gd name="T17" fmla="*/ 2147483647 h 376"/>
              <a:gd name="T18" fmla="*/ 2147483647 w 384"/>
              <a:gd name="T19" fmla="*/ 2147483647 h 376"/>
              <a:gd name="T20" fmla="*/ 2147483647 w 384"/>
              <a:gd name="T21" fmla="*/ 2147483647 h 376"/>
              <a:gd name="T22" fmla="*/ 2147483647 w 384"/>
              <a:gd name="T23" fmla="*/ 2147483647 h 376"/>
              <a:gd name="T24" fmla="*/ 2147483647 w 384"/>
              <a:gd name="T25" fmla="*/ 2147483647 h 376"/>
              <a:gd name="T26" fmla="*/ 2147483647 w 384"/>
              <a:gd name="T27" fmla="*/ 2147483647 h 376"/>
              <a:gd name="T28" fmla="*/ 2147483647 w 384"/>
              <a:gd name="T29" fmla="*/ 2147483647 h 376"/>
              <a:gd name="T30" fmla="*/ 2147483647 w 384"/>
              <a:gd name="T31" fmla="*/ 2147483647 h 376"/>
              <a:gd name="T32" fmla="*/ 2147483647 w 384"/>
              <a:gd name="T33" fmla="*/ 2147483647 h 376"/>
              <a:gd name="T34" fmla="*/ 2147483647 w 384"/>
              <a:gd name="T35" fmla="*/ 2147483647 h 376"/>
              <a:gd name="T36" fmla="*/ 2147483647 w 384"/>
              <a:gd name="T37" fmla="*/ 2147483647 h 376"/>
              <a:gd name="T38" fmla="*/ 2147483647 w 384"/>
              <a:gd name="T39" fmla="*/ 2147483647 h 376"/>
              <a:gd name="T40" fmla="*/ 0 w 384"/>
              <a:gd name="T41" fmla="*/ 2147483647 h 376"/>
              <a:gd name="T42" fmla="*/ 2147483647 w 384"/>
              <a:gd name="T43" fmla="*/ 2147483647 h 376"/>
              <a:gd name="T44" fmla="*/ 2147483647 w 384"/>
              <a:gd name="T45" fmla="*/ 2147483647 h 376"/>
              <a:gd name="T46" fmla="*/ 2147483647 w 384"/>
              <a:gd name="T47" fmla="*/ 2147483647 h 376"/>
              <a:gd name="T48" fmla="*/ 2147483647 w 384"/>
              <a:gd name="T49" fmla="*/ 2147483647 h 376"/>
              <a:gd name="T50" fmla="*/ 2147483647 w 384"/>
              <a:gd name="T51" fmla="*/ 2147483647 h 376"/>
              <a:gd name="T52" fmla="*/ 2147483647 w 384"/>
              <a:gd name="T53" fmla="*/ 2147483647 h 376"/>
              <a:gd name="T54" fmla="*/ 2147483647 w 384"/>
              <a:gd name="T55" fmla="*/ 2147483647 h 376"/>
              <a:gd name="T56" fmla="*/ 2147483647 w 384"/>
              <a:gd name="T57" fmla="*/ 2147483647 h 376"/>
              <a:gd name="T58" fmla="*/ 2147483647 w 384"/>
              <a:gd name="T59" fmla="*/ 2147483647 h 376"/>
              <a:gd name="T60" fmla="*/ 2147483647 w 384"/>
              <a:gd name="T61" fmla="*/ 2147483647 h 376"/>
              <a:gd name="T62" fmla="*/ 2147483647 w 384"/>
              <a:gd name="T63" fmla="*/ 0 h 376"/>
              <a:gd name="T64" fmla="*/ 2147483647 w 384"/>
              <a:gd name="T65" fmla="*/ 2147483647 h 376"/>
              <a:gd name="T66" fmla="*/ 2147483647 w 384"/>
              <a:gd name="T67" fmla="*/ 2147483647 h 376"/>
              <a:gd name="T68" fmla="*/ 2147483647 w 384"/>
              <a:gd name="T69" fmla="*/ 2147483647 h 376"/>
              <a:gd name="T70" fmla="*/ 2147483647 w 384"/>
              <a:gd name="T71" fmla="*/ 2147483647 h 376"/>
              <a:gd name="T72" fmla="*/ 2147483647 w 384"/>
              <a:gd name="T73" fmla="*/ 2147483647 h 376"/>
              <a:gd name="T74" fmla="*/ 2147483647 w 384"/>
              <a:gd name="T75" fmla="*/ 2147483647 h 376"/>
              <a:gd name="T76" fmla="*/ 2147483647 w 384"/>
              <a:gd name="T77" fmla="*/ 2147483647 h 376"/>
              <a:gd name="T78" fmla="*/ 2147483647 w 384"/>
              <a:gd name="T79" fmla="*/ 2147483647 h 376"/>
              <a:gd name="T80" fmla="*/ 2147483647 w 384"/>
              <a:gd name="T81" fmla="*/ 2147483647 h 376"/>
              <a:gd name="T82" fmla="*/ 2147483647 w 384"/>
              <a:gd name="T83" fmla="*/ 2147483647 h 376"/>
              <a:gd name="T84" fmla="*/ 2147483647 w 384"/>
              <a:gd name="T85" fmla="*/ 2147483647 h 376"/>
              <a:gd name="T86" fmla="*/ 2147483647 w 384"/>
              <a:gd name="T87" fmla="*/ 2147483647 h 376"/>
              <a:gd name="T88" fmla="*/ 2147483647 w 384"/>
              <a:gd name="T89" fmla="*/ 2147483647 h 376"/>
              <a:gd name="T90" fmla="*/ 2147483647 w 384"/>
              <a:gd name="T91" fmla="*/ 2147483647 h 376"/>
              <a:gd name="T92" fmla="*/ 2147483647 w 384"/>
              <a:gd name="T93" fmla="*/ 2147483647 h 376"/>
              <a:gd name="T94" fmla="*/ 2147483647 w 384"/>
              <a:gd name="T95" fmla="*/ 2147483647 h 376"/>
              <a:gd name="T96" fmla="*/ 2147483647 w 384"/>
              <a:gd name="T97" fmla="*/ 2147483647 h 376"/>
              <a:gd name="T98" fmla="*/ 2147483647 w 384"/>
              <a:gd name="T99" fmla="*/ 2147483647 h 376"/>
              <a:gd name="T100" fmla="*/ 2147483647 w 384"/>
              <a:gd name="T101" fmla="*/ 2147483647 h 376"/>
              <a:gd name="T102" fmla="*/ 2147483647 w 384"/>
              <a:gd name="T103" fmla="*/ 2147483647 h 376"/>
              <a:gd name="T104" fmla="*/ 2147483647 w 384"/>
              <a:gd name="T105" fmla="*/ 2147483647 h 376"/>
              <a:gd name="T106" fmla="*/ 2147483647 w 384"/>
              <a:gd name="T107" fmla="*/ 2147483647 h 376"/>
              <a:gd name="T108" fmla="*/ 2147483647 w 384"/>
              <a:gd name="T109" fmla="*/ 2147483647 h 376"/>
              <a:gd name="T110" fmla="*/ 2147483647 w 384"/>
              <a:gd name="T111" fmla="*/ 2147483647 h 376"/>
              <a:gd name="T112" fmla="*/ 2147483647 w 384"/>
              <a:gd name="T113" fmla="*/ 2147483647 h 376"/>
              <a:gd name="T114" fmla="*/ 2147483647 w 384"/>
              <a:gd name="T115" fmla="*/ 2147483647 h 376"/>
              <a:gd name="T116" fmla="*/ 2147483647 w 384"/>
              <a:gd name="T117" fmla="*/ 2147483647 h 37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384"/>
              <a:gd name="T178" fmla="*/ 0 h 376"/>
              <a:gd name="T179" fmla="*/ 384 w 384"/>
              <a:gd name="T180" fmla="*/ 376 h 37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384" h="376">
                <a:moveTo>
                  <a:pt x="208" y="376"/>
                </a:moveTo>
                <a:lnTo>
                  <a:pt x="208" y="344"/>
                </a:lnTo>
                <a:lnTo>
                  <a:pt x="200" y="280"/>
                </a:lnTo>
                <a:lnTo>
                  <a:pt x="176" y="240"/>
                </a:lnTo>
                <a:lnTo>
                  <a:pt x="168" y="240"/>
                </a:lnTo>
                <a:lnTo>
                  <a:pt x="160" y="240"/>
                </a:lnTo>
                <a:lnTo>
                  <a:pt x="152" y="248"/>
                </a:lnTo>
                <a:lnTo>
                  <a:pt x="144" y="248"/>
                </a:lnTo>
                <a:lnTo>
                  <a:pt x="136" y="256"/>
                </a:lnTo>
                <a:lnTo>
                  <a:pt x="136" y="264"/>
                </a:lnTo>
                <a:lnTo>
                  <a:pt x="128" y="280"/>
                </a:lnTo>
                <a:lnTo>
                  <a:pt x="120" y="280"/>
                </a:lnTo>
                <a:lnTo>
                  <a:pt x="120" y="288"/>
                </a:lnTo>
                <a:lnTo>
                  <a:pt x="120" y="296"/>
                </a:lnTo>
                <a:lnTo>
                  <a:pt x="112" y="296"/>
                </a:lnTo>
                <a:lnTo>
                  <a:pt x="104" y="288"/>
                </a:lnTo>
                <a:lnTo>
                  <a:pt x="96" y="288"/>
                </a:lnTo>
                <a:lnTo>
                  <a:pt x="96" y="272"/>
                </a:lnTo>
                <a:lnTo>
                  <a:pt x="96" y="256"/>
                </a:lnTo>
                <a:lnTo>
                  <a:pt x="104" y="256"/>
                </a:lnTo>
                <a:lnTo>
                  <a:pt x="112" y="248"/>
                </a:lnTo>
                <a:lnTo>
                  <a:pt x="120" y="224"/>
                </a:lnTo>
                <a:lnTo>
                  <a:pt x="128" y="216"/>
                </a:lnTo>
                <a:lnTo>
                  <a:pt x="128" y="208"/>
                </a:lnTo>
                <a:lnTo>
                  <a:pt x="128" y="184"/>
                </a:lnTo>
                <a:lnTo>
                  <a:pt x="128" y="176"/>
                </a:lnTo>
                <a:lnTo>
                  <a:pt x="120" y="160"/>
                </a:lnTo>
                <a:lnTo>
                  <a:pt x="112" y="152"/>
                </a:lnTo>
                <a:lnTo>
                  <a:pt x="112" y="144"/>
                </a:lnTo>
                <a:lnTo>
                  <a:pt x="120" y="144"/>
                </a:lnTo>
                <a:lnTo>
                  <a:pt x="128" y="144"/>
                </a:lnTo>
                <a:lnTo>
                  <a:pt x="120" y="136"/>
                </a:lnTo>
                <a:lnTo>
                  <a:pt x="104" y="120"/>
                </a:lnTo>
                <a:lnTo>
                  <a:pt x="96" y="120"/>
                </a:lnTo>
                <a:lnTo>
                  <a:pt x="80" y="112"/>
                </a:lnTo>
                <a:lnTo>
                  <a:pt x="72" y="104"/>
                </a:lnTo>
                <a:lnTo>
                  <a:pt x="64" y="104"/>
                </a:lnTo>
                <a:lnTo>
                  <a:pt x="48" y="96"/>
                </a:lnTo>
                <a:lnTo>
                  <a:pt x="32" y="88"/>
                </a:lnTo>
                <a:lnTo>
                  <a:pt x="16" y="80"/>
                </a:lnTo>
                <a:lnTo>
                  <a:pt x="8" y="80"/>
                </a:lnTo>
                <a:lnTo>
                  <a:pt x="0" y="72"/>
                </a:lnTo>
                <a:lnTo>
                  <a:pt x="8" y="72"/>
                </a:lnTo>
                <a:lnTo>
                  <a:pt x="8" y="80"/>
                </a:lnTo>
                <a:lnTo>
                  <a:pt x="16" y="80"/>
                </a:lnTo>
                <a:lnTo>
                  <a:pt x="8" y="64"/>
                </a:lnTo>
                <a:lnTo>
                  <a:pt x="16" y="56"/>
                </a:lnTo>
                <a:lnTo>
                  <a:pt x="16" y="64"/>
                </a:lnTo>
                <a:lnTo>
                  <a:pt x="24" y="64"/>
                </a:lnTo>
                <a:lnTo>
                  <a:pt x="32" y="56"/>
                </a:lnTo>
                <a:lnTo>
                  <a:pt x="40" y="56"/>
                </a:lnTo>
                <a:lnTo>
                  <a:pt x="64" y="56"/>
                </a:lnTo>
                <a:lnTo>
                  <a:pt x="64" y="48"/>
                </a:lnTo>
                <a:lnTo>
                  <a:pt x="56" y="40"/>
                </a:lnTo>
                <a:lnTo>
                  <a:pt x="40" y="40"/>
                </a:lnTo>
                <a:lnTo>
                  <a:pt x="40" y="32"/>
                </a:lnTo>
                <a:lnTo>
                  <a:pt x="40" y="8"/>
                </a:lnTo>
                <a:lnTo>
                  <a:pt x="32" y="8"/>
                </a:lnTo>
                <a:lnTo>
                  <a:pt x="24" y="16"/>
                </a:lnTo>
                <a:lnTo>
                  <a:pt x="32" y="8"/>
                </a:lnTo>
                <a:lnTo>
                  <a:pt x="40" y="0"/>
                </a:lnTo>
                <a:lnTo>
                  <a:pt x="48" y="0"/>
                </a:lnTo>
                <a:lnTo>
                  <a:pt x="56" y="16"/>
                </a:lnTo>
                <a:lnTo>
                  <a:pt x="56" y="24"/>
                </a:lnTo>
                <a:lnTo>
                  <a:pt x="80" y="24"/>
                </a:lnTo>
                <a:lnTo>
                  <a:pt x="128" y="24"/>
                </a:lnTo>
                <a:lnTo>
                  <a:pt x="160" y="24"/>
                </a:lnTo>
                <a:lnTo>
                  <a:pt x="176" y="24"/>
                </a:lnTo>
                <a:lnTo>
                  <a:pt x="224" y="24"/>
                </a:lnTo>
                <a:lnTo>
                  <a:pt x="232" y="32"/>
                </a:lnTo>
                <a:lnTo>
                  <a:pt x="272" y="24"/>
                </a:lnTo>
                <a:lnTo>
                  <a:pt x="280" y="16"/>
                </a:lnTo>
                <a:lnTo>
                  <a:pt x="288" y="16"/>
                </a:lnTo>
                <a:lnTo>
                  <a:pt x="288" y="24"/>
                </a:lnTo>
                <a:lnTo>
                  <a:pt x="288" y="32"/>
                </a:lnTo>
                <a:lnTo>
                  <a:pt x="336" y="80"/>
                </a:lnTo>
                <a:lnTo>
                  <a:pt x="336" y="72"/>
                </a:lnTo>
                <a:lnTo>
                  <a:pt x="352" y="80"/>
                </a:lnTo>
                <a:lnTo>
                  <a:pt x="344" y="88"/>
                </a:lnTo>
                <a:lnTo>
                  <a:pt x="352" y="104"/>
                </a:lnTo>
                <a:lnTo>
                  <a:pt x="368" y="120"/>
                </a:lnTo>
                <a:lnTo>
                  <a:pt x="384" y="128"/>
                </a:lnTo>
                <a:lnTo>
                  <a:pt x="384" y="136"/>
                </a:lnTo>
                <a:lnTo>
                  <a:pt x="376" y="136"/>
                </a:lnTo>
                <a:lnTo>
                  <a:pt x="368" y="128"/>
                </a:lnTo>
                <a:lnTo>
                  <a:pt x="352" y="128"/>
                </a:lnTo>
                <a:lnTo>
                  <a:pt x="352" y="136"/>
                </a:lnTo>
                <a:lnTo>
                  <a:pt x="368" y="144"/>
                </a:lnTo>
                <a:lnTo>
                  <a:pt x="368" y="152"/>
                </a:lnTo>
                <a:lnTo>
                  <a:pt x="344" y="168"/>
                </a:lnTo>
                <a:lnTo>
                  <a:pt x="328" y="168"/>
                </a:lnTo>
                <a:lnTo>
                  <a:pt x="320" y="152"/>
                </a:lnTo>
                <a:lnTo>
                  <a:pt x="304" y="152"/>
                </a:lnTo>
                <a:lnTo>
                  <a:pt x="304" y="160"/>
                </a:lnTo>
                <a:lnTo>
                  <a:pt x="296" y="168"/>
                </a:lnTo>
                <a:lnTo>
                  <a:pt x="280" y="136"/>
                </a:lnTo>
                <a:lnTo>
                  <a:pt x="272" y="128"/>
                </a:lnTo>
                <a:lnTo>
                  <a:pt x="264" y="112"/>
                </a:lnTo>
                <a:lnTo>
                  <a:pt x="264" y="104"/>
                </a:lnTo>
                <a:lnTo>
                  <a:pt x="240" y="104"/>
                </a:lnTo>
                <a:lnTo>
                  <a:pt x="232" y="112"/>
                </a:lnTo>
                <a:lnTo>
                  <a:pt x="240" y="112"/>
                </a:lnTo>
                <a:lnTo>
                  <a:pt x="256" y="128"/>
                </a:lnTo>
                <a:lnTo>
                  <a:pt x="264" y="144"/>
                </a:lnTo>
                <a:lnTo>
                  <a:pt x="272" y="152"/>
                </a:lnTo>
                <a:lnTo>
                  <a:pt x="272" y="176"/>
                </a:lnTo>
                <a:lnTo>
                  <a:pt x="256" y="192"/>
                </a:lnTo>
                <a:lnTo>
                  <a:pt x="256" y="200"/>
                </a:lnTo>
                <a:lnTo>
                  <a:pt x="256" y="208"/>
                </a:lnTo>
                <a:lnTo>
                  <a:pt x="248" y="216"/>
                </a:lnTo>
                <a:lnTo>
                  <a:pt x="248" y="224"/>
                </a:lnTo>
                <a:lnTo>
                  <a:pt x="248" y="232"/>
                </a:lnTo>
                <a:lnTo>
                  <a:pt x="256" y="272"/>
                </a:lnTo>
                <a:lnTo>
                  <a:pt x="256" y="304"/>
                </a:lnTo>
                <a:lnTo>
                  <a:pt x="216" y="336"/>
                </a:lnTo>
                <a:lnTo>
                  <a:pt x="216" y="352"/>
                </a:lnTo>
                <a:lnTo>
                  <a:pt x="216" y="376"/>
                </a:lnTo>
                <a:lnTo>
                  <a:pt x="208" y="376"/>
                </a:lnTo>
                <a:close/>
              </a:path>
            </a:pathLst>
          </a:custGeom>
          <a:solidFill>
            <a:schemeClr val="bg1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40" name="Freeform 40"/>
          <p:cNvSpPr>
            <a:spLocks/>
          </p:cNvSpPr>
          <p:nvPr/>
        </p:nvSpPr>
        <p:spPr bwMode="auto">
          <a:xfrm>
            <a:off x="7745920" y="3746500"/>
            <a:ext cx="1052513" cy="531813"/>
          </a:xfrm>
          <a:custGeom>
            <a:avLst/>
            <a:gdLst>
              <a:gd name="T0" fmla="*/ 2147483647 w 584"/>
              <a:gd name="T1" fmla="*/ 2147483647 h 296"/>
              <a:gd name="T2" fmla="*/ 2147483647 w 584"/>
              <a:gd name="T3" fmla="*/ 2147483647 h 296"/>
              <a:gd name="T4" fmla="*/ 2147483647 w 584"/>
              <a:gd name="T5" fmla="*/ 2147483647 h 296"/>
              <a:gd name="T6" fmla="*/ 2147483647 w 584"/>
              <a:gd name="T7" fmla="*/ 2147483647 h 296"/>
              <a:gd name="T8" fmla="*/ 2147483647 w 584"/>
              <a:gd name="T9" fmla="*/ 2147483647 h 296"/>
              <a:gd name="T10" fmla="*/ 2147483647 w 584"/>
              <a:gd name="T11" fmla="*/ 2147483647 h 296"/>
              <a:gd name="T12" fmla="*/ 2147483647 w 584"/>
              <a:gd name="T13" fmla="*/ 2147483647 h 296"/>
              <a:gd name="T14" fmla="*/ 2147483647 w 584"/>
              <a:gd name="T15" fmla="*/ 0 h 296"/>
              <a:gd name="T16" fmla="*/ 2147483647 w 584"/>
              <a:gd name="T17" fmla="*/ 0 h 296"/>
              <a:gd name="T18" fmla="*/ 2147483647 w 584"/>
              <a:gd name="T19" fmla="*/ 2147483647 h 296"/>
              <a:gd name="T20" fmla="*/ 2147483647 w 584"/>
              <a:gd name="T21" fmla="*/ 2147483647 h 296"/>
              <a:gd name="T22" fmla="*/ 2147483647 w 584"/>
              <a:gd name="T23" fmla="*/ 2147483647 h 296"/>
              <a:gd name="T24" fmla="*/ 2147483647 w 584"/>
              <a:gd name="T25" fmla="*/ 2147483647 h 296"/>
              <a:gd name="T26" fmla="*/ 2147483647 w 584"/>
              <a:gd name="T27" fmla="*/ 2147483647 h 296"/>
              <a:gd name="T28" fmla="*/ 2147483647 w 584"/>
              <a:gd name="T29" fmla="*/ 2147483647 h 296"/>
              <a:gd name="T30" fmla="*/ 2147483647 w 584"/>
              <a:gd name="T31" fmla="*/ 2147483647 h 296"/>
              <a:gd name="T32" fmla="*/ 2147483647 w 584"/>
              <a:gd name="T33" fmla="*/ 2147483647 h 296"/>
              <a:gd name="T34" fmla="*/ 2147483647 w 584"/>
              <a:gd name="T35" fmla="*/ 2147483647 h 296"/>
              <a:gd name="T36" fmla="*/ 2147483647 w 584"/>
              <a:gd name="T37" fmla="*/ 2147483647 h 296"/>
              <a:gd name="T38" fmla="*/ 2147483647 w 584"/>
              <a:gd name="T39" fmla="*/ 2147483647 h 296"/>
              <a:gd name="T40" fmla="*/ 2147483647 w 584"/>
              <a:gd name="T41" fmla="*/ 2147483647 h 296"/>
              <a:gd name="T42" fmla="*/ 2147483647 w 584"/>
              <a:gd name="T43" fmla="*/ 2147483647 h 296"/>
              <a:gd name="T44" fmla="*/ 2147483647 w 584"/>
              <a:gd name="T45" fmla="*/ 2147483647 h 296"/>
              <a:gd name="T46" fmla="*/ 2147483647 w 584"/>
              <a:gd name="T47" fmla="*/ 2147483647 h 296"/>
              <a:gd name="T48" fmla="*/ 2147483647 w 584"/>
              <a:gd name="T49" fmla="*/ 2147483647 h 296"/>
              <a:gd name="T50" fmla="*/ 2147483647 w 584"/>
              <a:gd name="T51" fmla="*/ 2147483647 h 296"/>
              <a:gd name="T52" fmla="*/ 2147483647 w 584"/>
              <a:gd name="T53" fmla="*/ 2147483647 h 296"/>
              <a:gd name="T54" fmla="*/ 2147483647 w 584"/>
              <a:gd name="T55" fmla="*/ 2147483647 h 296"/>
              <a:gd name="T56" fmla="*/ 2147483647 w 584"/>
              <a:gd name="T57" fmla="*/ 2147483647 h 296"/>
              <a:gd name="T58" fmla="*/ 2147483647 w 584"/>
              <a:gd name="T59" fmla="*/ 2147483647 h 296"/>
              <a:gd name="T60" fmla="*/ 2147483647 w 584"/>
              <a:gd name="T61" fmla="*/ 2147483647 h 296"/>
              <a:gd name="T62" fmla="*/ 2147483647 w 584"/>
              <a:gd name="T63" fmla="*/ 2147483647 h 296"/>
              <a:gd name="T64" fmla="*/ 2147483647 w 584"/>
              <a:gd name="T65" fmla="*/ 2147483647 h 296"/>
              <a:gd name="T66" fmla="*/ 2147483647 w 584"/>
              <a:gd name="T67" fmla="*/ 2147483647 h 296"/>
              <a:gd name="T68" fmla="*/ 2147483647 w 584"/>
              <a:gd name="T69" fmla="*/ 2147483647 h 296"/>
              <a:gd name="T70" fmla="*/ 2147483647 w 584"/>
              <a:gd name="T71" fmla="*/ 2147483647 h 296"/>
              <a:gd name="T72" fmla="*/ 2147483647 w 584"/>
              <a:gd name="T73" fmla="*/ 2147483647 h 296"/>
              <a:gd name="T74" fmla="*/ 2147483647 w 584"/>
              <a:gd name="T75" fmla="*/ 2147483647 h 296"/>
              <a:gd name="T76" fmla="*/ 2147483647 w 584"/>
              <a:gd name="T77" fmla="*/ 2147483647 h 296"/>
              <a:gd name="T78" fmla="*/ 2147483647 w 584"/>
              <a:gd name="T79" fmla="*/ 2147483647 h 296"/>
              <a:gd name="T80" fmla="*/ 2147483647 w 584"/>
              <a:gd name="T81" fmla="*/ 2147483647 h 296"/>
              <a:gd name="T82" fmla="*/ 2147483647 w 584"/>
              <a:gd name="T83" fmla="*/ 2147483647 h 296"/>
              <a:gd name="T84" fmla="*/ 2147483647 w 584"/>
              <a:gd name="T85" fmla="*/ 2147483647 h 296"/>
              <a:gd name="T86" fmla="*/ 2147483647 w 584"/>
              <a:gd name="T87" fmla="*/ 2147483647 h 296"/>
              <a:gd name="T88" fmla="*/ 2147483647 w 584"/>
              <a:gd name="T89" fmla="*/ 2147483647 h 296"/>
              <a:gd name="T90" fmla="*/ 2147483647 w 584"/>
              <a:gd name="T91" fmla="*/ 2147483647 h 296"/>
              <a:gd name="T92" fmla="*/ 2147483647 w 584"/>
              <a:gd name="T93" fmla="*/ 2147483647 h 296"/>
              <a:gd name="T94" fmla="*/ 2147483647 w 584"/>
              <a:gd name="T95" fmla="*/ 2147483647 h 296"/>
              <a:gd name="T96" fmla="*/ 2147483647 w 584"/>
              <a:gd name="T97" fmla="*/ 2147483647 h 29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584"/>
              <a:gd name="T148" fmla="*/ 0 h 296"/>
              <a:gd name="T149" fmla="*/ 584 w 584"/>
              <a:gd name="T150" fmla="*/ 296 h 29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584" h="296">
                <a:moveTo>
                  <a:pt x="520" y="40"/>
                </a:moveTo>
                <a:lnTo>
                  <a:pt x="512" y="32"/>
                </a:lnTo>
                <a:lnTo>
                  <a:pt x="504" y="32"/>
                </a:lnTo>
                <a:lnTo>
                  <a:pt x="504" y="24"/>
                </a:lnTo>
                <a:lnTo>
                  <a:pt x="496" y="16"/>
                </a:lnTo>
                <a:lnTo>
                  <a:pt x="488" y="16"/>
                </a:lnTo>
                <a:lnTo>
                  <a:pt x="480" y="32"/>
                </a:lnTo>
                <a:lnTo>
                  <a:pt x="472" y="32"/>
                </a:lnTo>
                <a:lnTo>
                  <a:pt x="456" y="32"/>
                </a:lnTo>
                <a:lnTo>
                  <a:pt x="448" y="24"/>
                </a:lnTo>
                <a:lnTo>
                  <a:pt x="440" y="24"/>
                </a:lnTo>
                <a:lnTo>
                  <a:pt x="440" y="32"/>
                </a:lnTo>
                <a:lnTo>
                  <a:pt x="432" y="32"/>
                </a:lnTo>
                <a:lnTo>
                  <a:pt x="416" y="24"/>
                </a:lnTo>
                <a:lnTo>
                  <a:pt x="392" y="24"/>
                </a:lnTo>
                <a:lnTo>
                  <a:pt x="392" y="16"/>
                </a:lnTo>
                <a:lnTo>
                  <a:pt x="384" y="0"/>
                </a:lnTo>
                <a:lnTo>
                  <a:pt x="360" y="0"/>
                </a:lnTo>
                <a:lnTo>
                  <a:pt x="344" y="0"/>
                </a:lnTo>
                <a:lnTo>
                  <a:pt x="336" y="8"/>
                </a:lnTo>
                <a:lnTo>
                  <a:pt x="336" y="16"/>
                </a:lnTo>
                <a:lnTo>
                  <a:pt x="344" y="24"/>
                </a:lnTo>
                <a:lnTo>
                  <a:pt x="344" y="32"/>
                </a:lnTo>
                <a:lnTo>
                  <a:pt x="328" y="32"/>
                </a:lnTo>
                <a:lnTo>
                  <a:pt x="320" y="40"/>
                </a:lnTo>
                <a:lnTo>
                  <a:pt x="312" y="40"/>
                </a:lnTo>
                <a:lnTo>
                  <a:pt x="296" y="40"/>
                </a:lnTo>
                <a:lnTo>
                  <a:pt x="296" y="56"/>
                </a:lnTo>
                <a:lnTo>
                  <a:pt x="304" y="56"/>
                </a:lnTo>
                <a:lnTo>
                  <a:pt x="304" y="64"/>
                </a:lnTo>
                <a:lnTo>
                  <a:pt x="296" y="72"/>
                </a:lnTo>
                <a:lnTo>
                  <a:pt x="288" y="88"/>
                </a:lnTo>
                <a:lnTo>
                  <a:pt x="280" y="88"/>
                </a:lnTo>
                <a:lnTo>
                  <a:pt x="272" y="88"/>
                </a:lnTo>
                <a:lnTo>
                  <a:pt x="272" y="112"/>
                </a:lnTo>
                <a:lnTo>
                  <a:pt x="264" y="120"/>
                </a:lnTo>
                <a:lnTo>
                  <a:pt x="248" y="120"/>
                </a:lnTo>
                <a:lnTo>
                  <a:pt x="240" y="112"/>
                </a:lnTo>
                <a:lnTo>
                  <a:pt x="240" y="104"/>
                </a:lnTo>
                <a:lnTo>
                  <a:pt x="232" y="104"/>
                </a:lnTo>
                <a:lnTo>
                  <a:pt x="224" y="128"/>
                </a:lnTo>
                <a:lnTo>
                  <a:pt x="224" y="144"/>
                </a:lnTo>
                <a:lnTo>
                  <a:pt x="216" y="144"/>
                </a:lnTo>
                <a:lnTo>
                  <a:pt x="208" y="136"/>
                </a:lnTo>
                <a:lnTo>
                  <a:pt x="208" y="128"/>
                </a:lnTo>
                <a:lnTo>
                  <a:pt x="200" y="128"/>
                </a:lnTo>
                <a:lnTo>
                  <a:pt x="184" y="144"/>
                </a:lnTo>
                <a:lnTo>
                  <a:pt x="184" y="152"/>
                </a:lnTo>
                <a:lnTo>
                  <a:pt x="176" y="152"/>
                </a:lnTo>
                <a:lnTo>
                  <a:pt x="160" y="136"/>
                </a:lnTo>
                <a:lnTo>
                  <a:pt x="152" y="136"/>
                </a:lnTo>
                <a:lnTo>
                  <a:pt x="144" y="144"/>
                </a:lnTo>
                <a:lnTo>
                  <a:pt x="144" y="136"/>
                </a:lnTo>
                <a:lnTo>
                  <a:pt x="144" y="144"/>
                </a:lnTo>
                <a:lnTo>
                  <a:pt x="144" y="152"/>
                </a:lnTo>
                <a:lnTo>
                  <a:pt x="136" y="152"/>
                </a:lnTo>
                <a:lnTo>
                  <a:pt x="128" y="144"/>
                </a:lnTo>
                <a:lnTo>
                  <a:pt x="120" y="144"/>
                </a:lnTo>
                <a:lnTo>
                  <a:pt x="112" y="144"/>
                </a:lnTo>
                <a:lnTo>
                  <a:pt x="112" y="152"/>
                </a:lnTo>
                <a:lnTo>
                  <a:pt x="112" y="160"/>
                </a:lnTo>
                <a:lnTo>
                  <a:pt x="104" y="160"/>
                </a:lnTo>
                <a:lnTo>
                  <a:pt x="112" y="160"/>
                </a:lnTo>
                <a:lnTo>
                  <a:pt x="104" y="168"/>
                </a:lnTo>
                <a:lnTo>
                  <a:pt x="96" y="176"/>
                </a:lnTo>
                <a:lnTo>
                  <a:pt x="104" y="184"/>
                </a:lnTo>
                <a:lnTo>
                  <a:pt x="104" y="192"/>
                </a:lnTo>
                <a:lnTo>
                  <a:pt x="88" y="192"/>
                </a:lnTo>
                <a:lnTo>
                  <a:pt x="72" y="200"/>
                </a:lnTo>
                <a:lnTo>
                  <a:pt x="72" y="216"/>
                </a:lnTo>
                <a:lnTo>
                  <a:pt x="80" y="224"/>
                </a:lnTo>
                <a:lnTo>
                  <a:pt x="80" y="232"/>
                </a:lnTo>
                <a:lnTo>
                  <a:pt x="72" y="232"/>
                </a:lnTo>
                <a:lnTo>
                  <a:pt x="48" y="224"/>
                </a:lnTo>
                <a:lnTo>
                  <a:pt x="32" y="224"/>
                </a:lnTo>
                <a:lnTo>
                  <a:pt x="24" y="232"/>
                </a:lnTo>
                <a:lnTo>
                  <a:pt x="16" y="240"/>
                </a:lnTo>
                <a:lnTo>
                  <a:pt x="24" y="248"/>
                </a:lnTo>
                <a:lnTo>
                  <a:pt x="32" y="256"/>
                </a:lnTo>
                <a:lnTo>
                  <a:pt x="24" y="256"/>
                </a:lnTo>
                <a:lnTo>
                  <a:pt x="24" y="288"/>
                </a:lnTo>
                <a:lnTo>
                  <a:pt x="16" y="288"/>
                </a:lnTo>
                <a:lnTo>
                  <a:pt x="0" y="296"/>
                </a:lnTo>
                <a:lnTo>
                  <a:pt x="120" y="288"/>
                </a:lnTo>
                <a:lnTo>
                  <a:pt x="112" y="272"/>
                </a:lnTo>
                <a:lnTo>
                  <a:pt x="120" y="272"/>
                </a:lnTo>
                <a:lnTo>
                  <a:pt x="136" y="272"/>
                </a:lnTo>
                <a:lnTo>
                  <a:pt x="144" y="272"/>
                </a:lnTo>
                <a:lnTo>
                  <a:pt x="448" y="248"/>
                </a:lnTo>
                <a:lnTo>
                  <a:pt x="464" y="240"/>
                </a:lnTo>
                <a:lnTo>
                  <a:pt x="496" y="224"/>
                </a:lnTo>
                <a:lnTo>
                  <a:pt x="504" y="216"/>
                </a:lnTo>
                <a:lnTo>
                  <a:pt x="504" y="208"/>
                </a:lnTo>
                <a:lnTo>
                  <a:pt x="520" y="208"/>
                </a:lnTo>
                <a:lnTo>
                  <a:pt x="524" y="192"/>
                </a:lnTo>
                <a:lnTo>
                  <a:pt x="536" y="184"/>
                </a:lnTo>
                <a:lnTo>
                  <a:pt x="542" y="172"/>
                </a:lnTo>
                <a:lnTo>
                  <a:pt x="560" y="160"/>
                </a:lnTo>
                <a:lnTo>
                  <a:pt x="568" y="152"/>
                </a:lnTo>
                <a:lnTo>
                  <a:pt x="568" y="144"/>
                </a:lnTo>
                <a:lnTo>
                  <a:pt x="568" y="152"/>
                </a:lnTo>
                <a:lnTo>
                  <a:pt x="584" y="128"/>
                </a:lnTo>
                <a:lnTo>
                  <a:pt x="576" y="128"/>
                </a:lnTo>
                <a:lnTo>
                  <a:pt x="568" y="120"/>
                </a:lnTo>
                <a:lnTo>
                  <a:pt x="560" y="120"/>
                </a:lnTo>
                <a:lnTo>
                  <a:pt x="552" y="112"/>
                </a:lnTo>
                <a:lnTo>
                  <a:pt x="536" y="88"/>
                </a:lnTo>
                <a:lnTo>
                  <a:pt x="528" y="72"/>
                </a:lnTo>
                <a:lnTo>
                  <a:pt x="528" y="64"/>
                </a:lnTo>
                <a:lnTo>
                  <a:pt x="528" y="56"/>
                </a:lnTo>
                <a:lnTo>
                  <a:pt x="520" y="48"/>
                </a:lnTo>
                <a:lnTo>
                  <a:pt x="520" y="40"/>
                </a:lnTo>
                <a:lnTo>
                  <a:pt x="528" y="40"/>
                </a:lnTo>
                <a:lnTo>
                  <a:pt x="520" y="40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41" name="Freeform 41"/>
          <p:cNvSpPr>
            <a:spLocks/>
          </p:cNvSpPr>
          <p:nvPr/>
        </p:nvSpPr>
        <p:spPr bwMode="auto">
          <a:xfrm>
            <a:off x="8682545" y="3386138"/>
            <a:ext cx="663575" cy="647700"/>
          </a:xfrm>
          <a:custGeom>
            <a:avLst/>
            <a:gdLst>
              <a:gd name="T0" fmla="*/ 2147483647 w 368"/>
              <a:gd name="T1" fmla="*/ 2147483647 h 360"/>
              <a:gd name="T2" fmla="*/ 2147483647 w 368"/>
              <a:gd name="T3" fmla="*/ 2147483647 h 360"/>
              <a:gd name="T4" fmla="*/ 2147483647 w 368"/>
              <a:gd name="T5" fmla="*/ 2147483647 h 360"/>
              <a:gd name="T6" fmla="*/ 0 w 368"/>
              <a:gd name="T7" fmla="*/ 2147483647 h 360"/>
              <a:gd name="T8" fmla="*/ 0 w 368"/>
              <a:gd name="T9" fmla="*/ 2147483647 h 360"/>
              <a:gd name="T10" fmla="*/ 2147483647 w 368"/>
              <a:gd name="T11" fmla="*/ 2147483647 h 360"/>
              <a:gd name="T12" fmla="*/ 2147483647 w 368"/>
              <a:gd name="T13" fmla="*/ 2147483647 h 360"/>
              <a:gd name="T14" fmla="*/ 2147483647 w 368"/>
              <a:gd name="T15" fmla="*/ 2147483647 h 360"/>
              <a:gd name="T16" fmla="*/ 2147483647 w 368"/>
              <a:gd name="T17" fmla="*/ 2147483647 h 360"/>
              <a:gd name="T18" fmla="*/ 2147483647 w 368"/>
              <a:gd name="T19" fmla="*/ 2147483647 h 360"/>
              <a:gd name="T20" fmla="*/ 2147483647 w 368"/>
              <a:gd name="T21" fmla="*/ 2147483647 h 360"/>
              <a:gd name="T22" fmla="*/ 2147483647 w 368"/>
              <a:gd name="T23" fmla="*/ 2147483647 h 360"/>
              <a:gd name="T24" fmla="*/ 2147483647 w 368"/>
              <a:gd name="T25" fmla="*/ 2147483647 h 360"/>
              <a:gd name="T26" fmla="*/ 2147483647 w 368"/>
              <a:gd name="T27" fmla="*/ 2147483647 h 360"/>
              <a:gd name="T28" fmla="*/ 2147483647 w 368"/>
              <a:gd name="T29" fmla="*/ 2147483647 h 360"/>
              <a:gd name="T30" fmla="*/ 2147483647 w 368"/>
              <a:gd name="T31" fmla="*/ 0 h 360"/>
              <a:gd name="T32" fmla="*/ 2147483647 w 368"/>
              <a:gd name="T33" fmla="*/ 0 h 360"/>
              <a:gd name="T34" fmla="*/ 2147483647 w 368"/>
              <a:gd name="T35" fmla="*/ 2147483647 h 360"/>
              <a:gd name="T36" fmla="*/ 2147483647 w 368"/>
              <a:gd name="T37" fmla="*/ 2147483647 h 360"/>
              <a:gd name="T38" fmla="*/ 2147483647 w 368"/>
              <a:gd name="T39" fmla="*/ 2147483647 h 360"/>
              <a:gd name="T40" fmla="*/ 2147483647 w 368"/>
              <a:gd name="T41" fmla="*/ 2147483647 h 360"/>
              <a:gd name="T42" fmla="*/ 2147483647 w 368"/>
              <a:gd name="T43" fmla="*/ 2147483647 h 360"/>
              <a:gd name="T44" fmla="*/ 2147483647 w 368"/>
              <a:gd name="T45" fmla="*/ 2147483647 h 360"/>
              <a:gd name="T46" fmla="*/ 2147483647 w 368"/>
              <a:gd name="T47" fmla="*/ 2147483647 h 360"/>
              <a:gd name="T48" fmla="*/ 2147483647 w 368"/>
              <a:gd name="T49" fmla="*/ 2147483647 h 360"/>
              <a:gd name="T50" fmla="*/ 2147483647 w 368"/>
              <a:gd name="T51" fmla="*/ 2147483647 h 360"/>
              <a:gd name="T52" fmla="*/ 2147483647 w 368"/>
              <a:gd name="T53" fmla="*/ 2147483647 h 360"/>
              <a:gd name="T54" fmla="*/ 2147483647 w 368"/>
              <a:gd name="T55" fmla="*/ 2147483647 h 360"/>
              <a:gd name="T56" fmla="*/ 2147483647 w 368"/>
              <a:gd name="T57" fmla="*/ 2147483647 h 360"/>
              <a:gd name="T58" fmla="*/ 2147483647 w 368"/>
              <a:gd name="T59" fmla="*/ 2147483647 h 360"/>
              <a:gd name="T60" fmla="*/ 2147483647 w 368"/>
              <a:gd name="T61" fmla="*/ 2147483647 h 360"/>
              <a:gd name="T62" fmla="*/ 2147483647 w 368"/>
              <a:gd name="T63" fmla="*/ 2147483647 h 360"/>
              <a:gd name="T64" fmla="*/ 2147483647 w 368"/>
              <a:gd name="T65" fmla="*/ 2147483647 h 360"/>
              <a:gd name="T66" fmla="*/ 2147483647 w 368"/>
              <a:gd name="T67" fmla="*/ 2147483647 h 360"/>
              <a:gd name="T68" fmla="*/ 2147483647 w 368"/>
              <a:gd name="T69" fmla="*/ 2147483647 h 360"/>
              <a:gd name="T70" fmla="*/ 2147483647 w 368"/>
              <a:gd name="T71" fmla="*/ 2147483647 h 360"/>
              <a:gd name="T72" fmla="*/ 2147483647 w 368"/>
              <a:gd name="T73" fmla="*/ 2147483647 h 360"/>
              <a:gd name="T74" fmla="*/ 2147483647 w 368"/>
              <a:gd name="T75" fmla="*/ 2147483647 h 360"/>
              <a:gd name="T76" fmla="*/ 2147483647 w 368"/>
              <a:gd name="T77" fmla="*/ 2147483647 h 360"/>
              <a:gd name="T78" fmla="*/ 2147483647 w 368"/>
              <a:gd name="T79" fmla="*/ 2147483647 h 360"/>
              <a:gd name="T80" fmla="*/ 2147483647 w 368"/>
              <a:gd name="T81" fmla="*/ 2147483647 h 360"/>
              <a:gd name="T82" fmla="*/ 2147483647 w 368"/>
              <a:gd name="T83" fmla="*/ 2147483647 h 360"/>
              <a:gd name="T84" fmla="*/ 2147483647 w 368"/>
              <a:gd name="T85" fmla="*/ 2147483647 h 360"/>
              <a:gd name="T86" fmla="*/ 2147483647 w 368"/>
              <a:gd name="T87" fmla="*/ 2147483647 h 360"/>
              <a:gd name="T88" fmla="*/ 2147483647 w 368"/>
              <a:gd name="T89" fmla="*/ 2147483647 h 360"/>
              <a:gd name="T90" fmla="*/ 2147483647 w 368"/>
              <a:gd name="T91" fmla="*/ 2147483647 h 360"/>
              <a:gd name="T92" fmla="*/ 2147483647 w 368"/>
              <a:gd name="T93" fmla="*/ 2147483647 h 360"/>
              <a:gd name="T94" fmla="*/ 2147483647 w 368"/>
              <a:gd name="T95" fmla="*/ 2147483647 h 360"/>
              <a:gd name="T96" fmla="*/ 2147483647 w 368"/>
              <a:gd name="T97" fmla="*/ 2147483647 h 360"/>
              <a:gd name="T98" fmla="*/ 2147483647 w 368"/>
              <a:gd name="T99" fmla="*/ 2147483647 h 360"/>
              <a:gd name="T100" fmla="*/ 2147483647 w 368"/>
              <a:gd name="T101" fmla="*/ 2147483647 h 36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368"/>
              <a:gd name="T154" fmla="*/ 0 h 360"/>
              <a:gd name="T155" fmla="*/ 368 w 368"/>
              <a:gd name="T156" fmla="*/ 360 h 360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368" h="360">
                <a:moveTo>
                  <a:pt x="56" y="328"/>
                </a:moveTo>
                <a:lnTo>
                  <a:pt x="56" y="328"/>
                </a:lnTo>
                <a:lnTo>
                  <a:pt x="48" y="320"/>
                </a:lnTo>
                <a:lnTo>
                  <a:pt x="40" y="320"/>
                </a:lnTo>
                <a:lnTo>
                  <a:pt x="32" y="312"/>
                </a:lnTo>
                <a:lnTo>
                  <a:pt x="16" y="288"/>
                </a:lnTo>
                <a:lnTo>
                  <a:pt x="8" y="272"/>
                </a:lnTo>
                <a:lnTo>
                  <a:pt x="8" y="264"/>
                </a:lnTo>
                <a:lnTo>
                  <a:pt x="8" y="256"/>
                </a:lnTo>
                <a:lnTo>
                  <a:pt x="0" y="248"/>
                </a:lnTo>
                <a:lnTo>
                  <a:pt x="0" y="240"/>
                </a:lnTo>
                <a:lnTo>
                  <a:pt x="8" y="240"/>
                </a:lnTo>
                <a:lnTo>
                  <a:pt x="16" y="240"/>
                </a:lnTo>
                <a:lnTo>
                  <a:pt x="24" y="224"/>
                </a:lnTo>
                <a:lnTo>
                  <a:pt x="32" y="224"/>
                </a:lnTo>
                <a:lnTo>
                  <a:pt x="32" y="208"/>
                </a:lnTo>
                <a:lnTo>
                  <a:pt x="32" y="200"/>
                </a:lnTo>
                <a:lnTo>
                  <a:pt x="32" y="192"/>
                </a:lnTo>
                <a:lnTo>
                  <a:pt x="32" y="176"/>
                </a:lnTo>
                <a:lnTo>
                  <a:pt x="48" y="176"/>
                </a:lnTo>
                <a:lnTo>
                  <a:pt x="48" y="192"/>
                </a:lnTo>
                <a:lnTo>
                  <a:pt x="56" y="192"/>
                </a:lnTo>
                <a:lnTo>
                  <a:pt x="56" y="176"/>
                </a:lnTo>
                <a:lnTo>
                  <a:pt x="64" y="152"/>
                </a:lnTo>
                <a:lnTo>
                  <a:pt x="80" y="136"/>
                </a:lnTo>
                <a:lnTo>
                  <a:pt x="88" y="136"/>
                </a:lnTo>
                <a:lnTo>
                  <a:pt x="96" y="128"/>
                </a:lnTo>
                <a:lnTo>
                  <a:pt x="112" y="112"/>
                </a:lnTo>
                <a:lnTo>
                  <a:pt x="120" y="104"/>
                </a:lnTo>
                <a:lnTo>
                  <a:pt x="120" y="88"/>
                </a:lnTo>
                <a:lnTo>
                  <a:pt x="120" y="80"/>
                </a:lnTo>
                <a:lnTo>
                  <a:pt x="120" y="40"/>
                </a:lnTo>
                <a:lnTo>
                  <a:pt x="128" y="40"/>
                </a:lnTo>
                <a:lnTo>
                  <a:pt x="128" y="24"/>
                </a:lnTo>
                <a:lnTo>
                  <a:pt x="120" y="8"/>
                </a:lnTo>
                <a:lnTo>
                  <a:pt x="120" y="0"/>
                </a:lnTo>
                <a:lnTo>
                  <a:pt x="128" y="0"/>
                </a:lnTo>
                <a:lnTo>
                  <a:pt x="144" y="88"/>
                </a:lnTo>
                <a:lnTo>
                  <a:pt x="224" y="72"/>
                </a:lnTo>
                <a:lnTo>
                  <a:pt x="232" y="120"/>
                </a:lnTo>
                <a:lnTo>
                  <a:pt x="256" y="96"/>
                </a:lnTo>
                <a:lnTo>
                  <a:pt x="264" y="96"/>
                </a:lnTo>
                <a:lnTo>
                  <a:pt x="272" y="88"/>
                </a:lnTo>
                <a:lnTo>
                  <a:pt x="280" y="80"/>
                </a:lnTo>
                <a:lnTo>
                  <a:pt x="296" y="80"/>
                </a:lnTo>
                <a:lnTo>
                  <a:pt x="304" y="80"/>
                </a:lnTo>
                <a:lnTo>
                  <a:pt x="312" y="64"/>
                </a:lnTo>
                <a:lnTo>
                  <a:pt x="328" y="64"/>
                </a:lnTo>
                <a:lnTo>
                  <a:pt x="336" y="64"/>
                </a:lnTo>
                <a:lnTo>
                  <a:pt x="344" y="64"/>
                </a:lnTo>
                <a:lnTo>
                  <a:pt x="352" y="64"/>
                </a:lnTo>
                <a:lnTo>
                  <a:pt x="352" y="72"/>
                </a:lnTo>
                <a:lnTo>
                  <a:pt x="368" y="88"/>
                </a:lnTo>
                <a:lnTo>
                  <a:pt x="368" y="96"/>
                </a:lnTo>
                <a:lnTo>
                  <a:pt x="360" y="96"/>
                </a:lnTo>
                <a:lnTo>
                  <a:pt x="360" y="104"/>
                </a:lnTo>
                <a:lnTo>
                  <a:pt x="352" y="104"/>
                </a:lnTo>
                <a:lnTo>
                  <a:pt x="328" y="96"/>
                </a:lnTo>
                <a:lnTo>
                  <a:pt x="320" y="96"/>
                </a:lnTo>
                <a:lnTo>
                  <a:pt x="312" y="88"/>
                </a:lnTo>
                <a:lnTo>
                  <a:pt x="312" y="112"/>
                </a:lnTo>
                <a:lnTo>
                  <a:pt x="304" y="120"/>
                </a:lnTo>
                <a:lnTo>
                  <a:pt x="304" y="128"/>
                </a:lnTo>
                <a:lnTo>
                  <a:pt x="296" y="144"/>
                </a:lnTo>
                <a:lnTo>
                  <a:pt x="288" y="144"/>
                </a:lnTo>
                <a:lnTo>
                  <a:pt x="288" y="152"/>
                </a:lnTo>
                <a:lnTo>
                  <a:pt x="288" y="160"/>
                </a:lnTo>
                <a:lnTo>
                  <a:pt x="280" y="160"/>
                </a:lnTo>
                <a:lnTo>
                  <a:pt x="272" y="160"/>
                </a:lnTo>
                <a:lnTo>
                  <a:pt x="264" y="160"/>
                </a:lnTo>
                <a:lnTo>
                  <a:pt x="264" y="176"/>
                </a:lnTo>
                <a:lnTo>
                  <a:pt x="264" y="184"/>
                </a:lnTo>
                <a:lnTo>
                  <a:pt x="264" y="192"/>
                </a:lnTo>
                <a:lnTo>
                  <a:pt x="264" y="200"/>
                </a:lnTo>
                <a:lnTo>
                  <a:pt x="248" y="200"/>
                </a:lnTo>
                <a:lnTo>
                  <a:pt x="232" y="192"/>
                </a:lnTo>
                <a:lnTo>
                  <a:pt x="224" y="192"/>
                </a:lnTo>
                <a:lnTo>
                  <a:pt x="224" y="200"/>
                </a:lnTo>
                <a:lnTo>
                  <a:pt x="224" y="208"/>
                </a:lnTo>
                <a:lnTo>
                  <a:pt x="224" y="216"/>
                </a:lnTo>
                <a:lnTo>
                  <a:pt x="224" y="224"/>
                </a:lnTo>
                <a:lnTo>
                  <a:pt x="216" y="232"/>
                </a:lnTo>
                <a:lnTo>
                  <a:pt x="216" y="240"/>
                </a:lnTo>
                <a:lnTo>
                  <a:pt x="216" y="256"/>
                </a:lnTo>
                <a:lnTo>
                  <a:pt x="208" y="264"/>
                </a:lnTo>
                <a:lnTo>
                  <a:pt x="200" y="280"/>
                </a:lnTo>
                <a:lnTo>
                  <a:pt x="200" y="288"/>
                </a:lnTo>
                <a:lnTo>
                  <a:pt x="200" y="296"/>
                </a:lnTo>
                <a:lnTo>
                  <a:pt x="192" y="304"/>
                </a:lnTo>
                <a:lnTo>
                  <a:pt x="200" y="312"/>
                </a:lnTo>
                <a:lnTo>
                  <a:pt x="184" y="320"/>
                </a:lnTo>
                <a:lnTo>
                  <a:pt x="168" y="320"/>
                </a:lnTo>
                <a:lnTo>
                  <a:pt x="168" y="328"/>
                </a:lnTo>
                <a:lnTo>
                  <a:pt x="160" y="328"/>
                </a:lnTo>
                <a:lnTo>
                  <a:pt x="152" y="328"/>
                </a:lnTo>
                <a:lnTo>
                  <a:pt x="152" y="336"/>
                </a:lnTo>
                <a:lnTo>
                  <a:pt x="144" y="344"/>
                </a:lnTo>
                <a:lnTo>
                  <a:pt x="136" y="344"/>
                </a:lnTo>
                <a:lnTo>
                  <a:pt x="128" y="344"/>
                </a:lnTo>
                <a:lnTo>
                  <a:pt x="120" y="344"/>
                </a:lnTo>
                <a:lnTo>
                  <a:pt x="112" y="344"/>
                </a:lnTo>
                <a:lnTo>
                  <a:pt x="104" y="360"/>
                </a:lnTo>
                <a:lnTo>
                  <a:pt x="96" y="360"/>
                </a:lnTo>
                <a:lnTo>
                  <a:pt x="88" y="352"/>
                </a:lnTo>
                <a:lnTo>
                  <a:pt x="72" y="352"/>
                </a:lnTo>
                <a:lnTo>
                  <a:pt x="64" y="336"/>
                </a:lnTo>
                <a:lnTo>
                  <a:pt x="64" y="328"/>
                </a:lnTo>
                <a:lnTo>
                  <a:pt x="56" y="328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42" name="Freeform 42"/>
          <p:cNvSpPr>
            <a:spLocks/>
          </p:cNvSpPr>
          <p:nvPr/>
        </p:nvSpPr>
        <p:spPr bwMode="auto">
          <a:xfrm>
            <a:off x="9863645" y="2290763"/>
            <a:ext cx="244475" cy="490537"/>
          </a:xfrm>
          <a:custGeom>
            <a:avLst/>
            <a:gdLst>
              <a:gd name="T0" fmla="*/ 2147483647 w 136"/>
              <a:gd name="T1" fmla="*/ 2147483647 h 272"/>
              <a:gd name="T2" fmla="*/ 2147483647 w 136"/>
              <a:gd name="T3" fmla="*/ 2147483647 h 272"/>
              <a:gd name="T4" fmla="*/ 2147483647 w 136"/>
              <a:gd name="T5" fmla="*/ 2147483647 h 272"/>
              <a:gd name="T6" fmla="*/ 2147483647 w 136"/>
              <a:gd name="T7" fmla="*/ 2147483647 h 272"/>
              <a:gd name="T8" fmla="*/ 2147483647 w 136"/>
              <a:gd name="T9" fmla="*/ 2147483647 h 272"/>
              <a:gd name="T10" fmla="*/ 2147483647 w 136"/>
              <a:gd name="T11" fmla="*/ 2147483647 h 272"/>
              <a:gd name="T12" fmla="*/ 2147483647 w 136"/>
              <a:gd name="T13" fmla="*/ 2147483647 h 272"/>
              <a:gd name="T14" fmla="*/ 2147483647 w 136"/>
              <a:gd name="T15" fmla="*/ 2147483647 h 272"/>
              <a:gd name="T16" fmla="*/ 2147483647 w 136"/>
              <a:gd name="T17" fmla="*/ 0 h 272"/>
              <a:gd name="T18" fmla="*/ 2147483647 w 136"/>
              <a:gd name="T19" fmla="*/ 0 h 272"/>
              <a:gd name="T20" fmla="*/ 2147483647 w 136"/>
              <a:gd name="T21" fmla="*/ 2147483647 h 272"/>
              <a:gd name="T22" fmla="*/ 2147483647 w 136"/>
              <a:gd name="T23" fmla="*/ 2147483647 h 272"/>
              <a:gd name="T24" fmla="*/ 2147483647 w 136"/>
              <a:gd name="T25" fmla="*/ 2147483647 h 272"/>
              <a:gd name="T26" fmla="*/ 2147483647 w 136"/>
              <a:gd name="T27" fmla="*/ 2147483647 h 272"/>
              <a:gd name="T28" fmla="*/ 2147483647 w 136"/>
              <a:gd name="T29" fmla="*/ 2147483647 h 272"/>
              <a:gd name="T30" fmla="*/ 2147483647 w 136"/>
              <a:gd name="T31" fmla="*/ 2147483647 h 272"/>
              <a:gd name="T32" fmla="*/ 2147483647 w 136"/>
              <a:gd name="T33" fmla="*/ 2147483647 h 272"/>
              <a:gd name="T34" fmla="*/ 2147483647 w 136"/>
              <a:gd name="T35" fmla="*/ 2147483647 h 272"/>
              <a:gd name="T36" fmla="*/ 2147483647 w 136"/>
              <a:gd name="T37" fmla="*/ 2147483647 h 272"/>
              <a:gd name="T38" fmla="*/ 2147483647 w 136"/>
              <a:gd name="T39" fmla="*/ 2147483647 h 272"/>
              <a:gd name="T40" fmla="*/ 2147483647 w 136"/>
              <a:gd name="T41" fmla="*/ 2147483647 h 272"/>
              <a:gd name="T42" fmla="*/ 2147483647 w 136"/>
              <a:gd name="T43" fmla="*/ 2147483647 h 272"/>
              <a:gd name="T44" fmla="*/ 2147483647 w 136"/>
              <a:gd name="T45" fmla="*/ 2147483647 h 272"/>
              <a:gd name="T46" fmla="*/ 2147483647 w 136"/>
              <a:gd name="T47" fmla="*/ 2147483647 h 272"/>
              <a:gd name="T48" fmla="*/ 2147483647 w 136"/>
              <a:gd name="T49" fmla="*/ 2147483647 h 272"/>
              <a:gd name="T50" fmla="*/ 2147483647 w 136"/>
              <a:gd name="T51" fmla="*/ 2147483647 h 272"/>
              <a:gd name="T52" fmla="*/ 0 w 136"/>
              <a:gd name="T53" fmla="*/ 2147483647 h 272"/>
              <a:gd name="T54" fmla="*/ 2147483647 w 136"/>
              <a:gd name="T55" fmla="*/ 2147483647 h 272"/>
              <a:gd name="T56" fmla="*/ 2147483647 w 136"/>
              <a:gd name="T57" fmla="*/ 2147483647 h 272"/>
              <a:gd name="T58" fmla="*/ 2147483647 w 136"/>
              <a:gd name="T59" fmla="*/ 2147483647 h 272"/>
              <a:gd name="T60" fmla="*/ 2147483647 w 136"/>
              <a:gd name="T61" fmla="*/ 2147483647 h 272"/>
              <a:gd name="T62" fmla="*/ 2147483647 w 136"/>
              <a:gd name="T63" fmla="*/ 2147483647 h 272"/>
              <a:gd name="T64" fmla="*/ 2147483647 w 136"/>
              <a:gd name="T65" fmla="*/ 2147483647 h 272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36"/>
              <a:gd name="T100" fmla="*/ 0 h 272"/>
              <a:gd name="T101" fmla="*/ 136 w 136"/>
              <a:gd name="T102" fmla="*/ 272 h 272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36" h="272">
                <a:moveTo>
                  <a:pt x="104" y="248"/>
                </a:moveTo>
                <a:lnTo>
                  <a:pt x="104" y="240"/>
                </a:lnTo>
                <a:lnTo>
                  <a:pt x="112" y="232"/>
                </a:lnTo>
                <a:lnTo>
                  <a:pt x="128" y="232"/>
                </a:lnTo>
                <a:lnTo>
                  <a:pt x="128" y="224"/>
                </a:lnTo>
                <a:lnTo>
                  <a:pt x="136" y="216"/>
                </a:lnTo>
                <a:lnTo>
                  <a:pt x="136" y="208"/>
                </a:lnTo>
                <a:lnTo>
                  <a:pt x="128" y="208"/>
                </a:lnTo>
                <a:lnTo>
                  <a:pt x="128" y="200"/>
                </a:lnTo>
                <a:lnTo>
                  <a:pt x="128" y="192"/>
                </a:lnTo>
                <a:lnTo>
                  <a:pt x="120" y="184"/>
                </a:lnTo>
                <a:lnTo>
                  <a:pt x="112" y="184"/>
                </a:lnTo>
                <a:lnTo>
                  <a:pt x="104" y="176"/>
                </a:lnTo>
                <a:lnTo>
                  <a:pt x="56" y="0"/>
                </a:lnTo>
                <a:lnTo>
                  <a:pt x="48" y="0"/>
                </a:lnTo>
                <a:lnTo>
                  <a:pt x="32" y="0"/>
                </a:lnTo>
                <a:lnTo>
                  <a:pt x="32" y="8"/>
                </a:lnTo>
                <a:lnTo>
                  <a:pt x="32" y="16"/>
                </a:lnTo>
                <a:lnTo>
                  <a:pt x="32" y="24"/>
                </a:lnTo>
                <a:lnTo>
                  <a:pt x="24" y="24"/>
                </a:lnTo>
                <a:lnTo>
                  <a:pt x="24" y="32"/>
                </a:lnTo>
                <a:lnTo>
                  <a:pt x="32" y="32"/>
                </a:lnTo>
                <a:lnTo>
                  <a:pt x="32" y="40"/>
                </a:lnTo>
                <a:lnTo>
                  <a:pt x="32" y="48"/>
                </a:lnTo>
                <a:lnTo>
                  <a:pt x="24" y="56"/>
                </a:lnTo>
                <a:lnTo>
                  <a:pt x="32" y="64"/>
                </a:lnTo>
                <a:lnTo>
                  <a:pt x="32" y="88"/>
                </a:lnTo>
                <a:lnTo>
                  <a:pt x="32" y="96"/>
                </a:lnTo>
                <a:lnTo>
                  <a:pt x="16" y="104"/>
                </a:lnTo>
                <a:lnTo>
                  <a:pt x="8" y="112"/>
                </a:lnTo>
                <a:lnTo>
                  <a:pt x="16" y="120"/>
                </a:lnTo>
                <a:lnTo>
                  <a:pt x="16" y="136"/>
                </a:lnTo>
                <a:lnTo>
                  <a:pt x="16" y="160"/>
                </a:lnTo>
                <a:lnTo>
                  <a:pt x="8" y="168"/>
                </a:lnTo>
                <a:lnTo>
                  <a:pt x="8" y="176"/>
                </a:lnTo>
                <a:lnTo>
                  <a:pt x="8" y="184"/>
                </a:lnTo>
                <a:lnTo>
                  <a:pt x="0" y="192"/>
                </a:lnTo>
                <a:lnTo>
                  <a:pt x="0" y="208"/>
                </a:lnTo>
                <a:lnTo>
                  <a:pt x="8" y="216"/>
                </a:lnTo>
                <a:lnTo>
                  <a:pt x="8" y="224"/>
                </a:lnTo>
                <a:lnTo>
                  <a:pt x="16" y="240"/>
                </a:lnTo>
                <a:lnTo>
                  <a:pt x="16" y="248"/>
                </a:lnTo>
                <a:lnTo>
                  <a:pt x="8" y="256"/>
                </a:lnTo>
                <a:lnTo>
                  <a:pt x="8" y="272"/>
                </a:lnTo>
                <a:lnTo>
                  <a:pt x="16" y="272"/>
                </a:lnTo>
                <a:lnTo>
                  <a:pt x="96" y="256"/>
                </a:lnTo>
                <a:lnTo>
                  <a:pt x="104" y="248"/>
                </a:lnTo>
                <a:close/>
              </a:path>
            </a:pathLst>
          </a:cu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43" name="Freeform 43"/>
          <p:cNvSpPr>
            <a:spLocks/>
          </p:cNvSpPr>
          <p:nvPr/>
        </p:nvSpPr>
        <p:spPr bwMode="auto">
          <a:xfrm>
            <a:off x="9949370" y="1816100"/>
            <a:ext cx="533400" cy="847725"/>
          </a:xfrm>
          <a:custGeom>
            <a:avLst/>
            <a:gdLst>
              <a:gd name="T0" fmla="*/ 2147483647 w 296"/>
              <a:gd name="T1" fmla="*/ 2147483647 h 472"/>
              <a:gd name="T2" fmla="*/ 2147483647 w 296"/>
              <a:gd name="T3" fmla="*/ 2147483647 h 472"/>
              <a:gd name="T4" fmla="*/ 0 w 296"/>
              <a:gd name="T5" fmla="*/ 2147483647 h 472"/>
              <a:gd name="T6" fmla="*/ 2147483647 w 296"/>
              <a:gd name="T7" fmla="*/ 2147483647 h 472"/>
              <a:gd name="T8" fmla="*/ 2147483647 w 296"/>
              <a:gd name="T9" fmla="*/ 2147483647 h 472"/>
              <a:gd name="T10" fmla="*/ 2147483647 w 296"/>
              <a:gd name="T11" fmla="*/ 2147483647 h 472"/>
              <a:gd name="T12" fmla="*/ 2147483647 w 296"/>
              <a:gd name="T13" fmla="*/ 2147483647 h 472"/>
              <a:gd name="T14" fmla="*/ 2147483647 w 296"/>
              <a:gd name="T15" fmla="*/ 2147483647 h 472"/>
              <a:gd name="T16" fmla="*/ 2147483647 w 296"/>
              <a:gd name="T17" fmla="*/ 2147483647 h 472"/>
              <a:gd name="T18" fmla="*/ 2147483647 w 296"/>
              <a:gd name="T19" fmla="*/ 2147483647 h 472"/>
              <a:gd name="T20" fmla="*/ 2147483647 w 296"/>
              <a:gd name="T21" fmla="*/ 2147483647 h 472"/>
              <a:gd name="T22" fmla="*/ 2147483647 w 296"/>
              <a:gd name="T23" fmla="*/ 2147483647 h 472"/>
              <a:gd name="T24" fmla="*/ 2147483647 w 296"/>
              <a:gd name="T25" fmla="*/ 2147483647 h 472"/>
              <a:gd name="T26" fmla="*/ 2147483647 w 296"/>
              <a:gd name="T27" fmla="*/ 2147483647 h 472"/>
              <a:gd name="T28" fmla="*/ 2147483647 w 296"/>
              <a:gd name="T29" fmla="*/ 2147483647 h 472"/>
              <a:gd name="T30" fmla="*/ 2147483647 w 296"/>
              <a:gd name="T31" fmla="*/ 2147483647 h 472"/>
              <a:gd name="T32" fmla="*/ 2147483647 w 296"/>
              <a:gd name="T33" fmla="*/ 0 h 472"/>
              <a:gd name="T34" fmla="*/ 2147483647 w 296"/>
              <a:gd name="T35" fmla="*/ 2147483647 h 472"/>
              <a:gd name="T36" fmla="*/ 2147483647 w 296"/>
              <a:gd name="T37" fmla="*/ 2147483647 h 472"/>
              <a:gd name="T38" fmla="*/ 2147483647 w 296"/>
              <a:gd name="T39" fmla="*/ 2147483647 h 472"/>
              <a:gd name="T40" fmla="*/ 2147483647 w 296"/>
              <a:gd name="T41" fmla="*/ 2147483647 h 472"/>
              <a:gd name="T42" fmla="*/ 2147483647 w 296"/>
              <a:gd name="T43" fmla="*/ 2147483647 h 472"/>
              <a:gd name="T44" fmla="*/ 2147483647 w 296"/>
              <a:gd name="T45" fmla="*/ 2147483647 h 472"/>
              <a:gd name="T46" fmla="*/ 2147483647 w 296"/>
              <a:gd name="T47" fmla="*/ 2147483647 h 472"/>
              <a:gd name="T48" fmla="*/ 2147483647 w 296"/>
              <a:gd name="T49" fmla="*/ 2147483647 h 472"/>
              <a:gd name="T50" fmla="*/ 2147483647 w 296"/>
              <a:gd name="T51" fmla="*/ 2147483647 h 472"/>
              <a:gd name="T52" fmla="*/ 2147483647 w 296"/>
              <a:gd name="T53" fmla="*/ 2147483647 h 472"/>
              <a:gd name="T54" fmla="*/ 2147483647 w 296"/>
              <a:gd name="T55" fmla="*/ 2147483647 h 472"/>
              <a:gd name="T56" fmla="*/ 2147483647 w 296"/>
              <a:gd name="T57" fmla="*/ 2147483647 h 472"/>
              <a:gd name="T58" fmla="*/ 2147483647 w 296"/>
              <a:gd name="T59" fmla="*/ 2147483647 h 472"/>
              <a:gd name="T60" fmla="*/ 2147483647 w 296"/>
              <a:gd name="T61" fmla="*/ 2147483647 h 472"/>
              <a:gd name="T62" fmla="*/ 2147483647 w 296"/>
              <a:gd name="T63" fmla="*/ 2147483647 h 472"/>
              <a:gd name="T64" fmla="*/ 2147483647 w 296"/>
              <a:gd name="T65" fmla="*/ 2147483647 h 472"/>
              <a:gd name="T66" fmla="*/ 2147483647 w 296"/>
              <a:gd name="T67" fmla="*/ 2147483647 h 472"/>
              <a:gd name="T68" fmla="*/ 2147483647 w 296"/>
              <a:gd name="T69" fmla="*/ 2147483647 h 472"/>
              <a:gd name="T70" fmla="*/ 2147483647 w 296"/>
              <a:gd name="T71" fmla="*/ 2147483647 h 472"/>
              <a:gd name="T72" fmla="*/ 2147483647 w 296"/>
              <a:gd name="T73" fmla="*/ 2147483647 h 472"/>
              <a:gd name="T74" fmla="*/ 2147483647 w 296"/>
              <a:gd name="T75" fmla="*/ 2147483647 h 472"/>
              <a:gd name="T76" fmla="*/ 2147483647 w 296"/>
              <a:gd name="T77" fmla="*/ 2147483647 h 472"/>
              <a:gd name="T78" fmla="*/ 2147483647 w 296"/>
              <a:gd name="T79" fmla="*/ 2147483647 h 472"/>
              <a:gd name="T80" fmla="*/ 2147483647 w 296"/>
              <a:gd name="T81" fmla="*/ 2147483647 h 472"/>
              <a:gd name="T82" fmla="*/ 2147483647 w 296"/>
              <a:gd name="T83" fmla="*/ 2147483647 h 472"/>
              <a:gd name="T84" fmla="*/ 2147483647 w 296"/>
              <a:gd name="T85" fmla="*/ 2147483647 h 472"/>
              <a:gd name="T86" fmla="*/ 2147483647 w 296"/>
              <a:gd name="T87" fmla="*/ 2147483647 h 472"/>
              <a:gd name="T88" fmla="*/ 2147483647 w 296"/>
              <a:gd name="T89" fmla="*/ 2147483647 h 472"/>
              <a:gd name="T90" fmla="*/ 2147483647 w 296"/>
              <a:gd name="T91" fmla="*/ 2147483647 h 472"/>
              <a:gd name="T92" fmla="*/ 2147483647 w 296"/>
              <a:gd name="T93" fmla="*/ 2147483647 h 472"/>
              <a:gd name="T94" fmla="*/ 2147483647 w 296"/>
              <a:gd name="T95" fmla="*/ 2147483647 h 472"/>
              <a:gd name="T96" fmla="*/ 2147483647 w 296"/>
              <a:gd name="T97" fmla="*/ 2147483647 h 472"/>
              <a:gd name="T98" fmla="*/ 2147483647 w 296"/>
              <a:gd name="T99" fmla="*/ 2147483647 h 472"/>
              <a:gd name="T100" fmla="*/ 2147483647 w 296"/>
              <a:gd name="T101" fmla="*/ 2147483647 h 472"/>
              <a:gd name="T102" fmla="*/ 2147483647 w 296"/>
              <a:gd name="T103" fmla="*/ 2147483647 h 472"/>
              <a:gd name="T104" fmla="*/ 2147483647 w 296"/>
              <a:gd name="T105" fmla="*/ 2147483647 h 472"/>
              <a:gd name="T106" fmla="*/ 2147483647 w 296"/>
              <a:gd name="T107" fmla="*/ 2147483647 h 472"/>
              <a:gd name="T108" fmla="*/ 2147483647 w 296"/>
              <a:gd name="T109" fmla="*/ 2147483647 h 472"/>
              <a:gd name="T110" fmla="*/ 2147483647 w 296"/>
              <a:gd name="T111" fmla="*/ 2147483647 h 472"/>
              <a:gd name="T112" fmla="*/ 2147483647 w 296"/>
              <a:gd name="T113" fmla="*/ 2147483647 h 472"/>
              <a:gd name="T114" fmla="*/ 2147483647 w 296"/>
              <a:gd name="T115" fmla="*/ 2147483647 h 472"/>
              <a:gd name="T116" fmla="*/ 2147483647 w 296"/>
              <a:gd name="T117" fmla="*/ 2147483647 h 472"/>
              <a:gd name="T118" fmla="*/ 2147483647 w 296"/>
              <a:gd name="T119" fmla="*/ 2147483647 h 472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296"/>
              <a:gd name="T181" fmla="*/ 0 h 472"/>
              <a:gd name="T182" fmla="*/ 296 w 296"/>
              <a:gd name="T183" fmla="*/ 472 h 472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296" h="472">
                <a:moveTo>
                  <a:pt x="80" y="464"/>
                </a:moveTo>
                <a:lnTo>
                  <a:pt x="80" y="464"/>
                </a:lnTo>
                <a:lnTo>
                  <a:pt x="80" y="456"/>
                </a:lnTo>
                <a:lnTo>
                  <a:pt x="72" y="448"/>
                </a:lnTo>
                <a:lnTo>
                  <a:pt x="64" y="448"/>
                </a:lnTo>
                <a:lnTo>
                  <a:pt x="56" y="440"/>
                </a:lnTo>
                <a:lnTo>
                  <a:pt x="8" y="264"/>
                </a:lnTo>
                <a:lnTo>
                  <a:pt x="0" y="264"/>
                </a:lnTo>
                <a:lnTo>
                  <a:pt x="0" y="248"/>
                </a:lnTo>
                <a:lnTo>
                  <a:pt x="8" y="248"/>
                </a:lnTo>
                <a:lnTo>
                  <a:pt x="16" y="256"/>
                </a:lnTo>
                <a:lnTo>
                  <a:pt x="16" y="240"/>
                </a:lnTo>
                <a:lnTo>
                  <a:pt x="24" y="240"/>
                </a:lnTo>
                <a:lnTo>
                  <a:pt x="24" y="232"/>
                </a:lnTo>
                <a:lnTo>
                  <a:pt x="24" y="216"/>
                </a:lnTo>
                <a:lnTo>
                  <a:pt x="40" y="200"/>
                </a:lnTo>
                <a:lnTo>
                  <a:pt x="32" y="200"/>
                </a:lnTo>
                <a:lnTo>
                  <a:pt x="32" y="192"/>
                </a:lnTo>
                <a:lnTo>
                  <a:pt x="40" y="184"/>
                </a:lnTo>
                <a:lnTo>
                  <a:pt x="40" y="176"/>
                </a:lnTo>
                <a:lnTo>
                  <a:pt x="32" y="160"/>
                </a:lnTo>
                <a:lnTo>
                  <a:pt x="32" y="136"/>
                </a:lnTo>
                <a:lnTo>
                  <a:pt x="40" y="136"/>
                </a:lnTo>
                <a:lnTo>
                  <a:pt x="40" y="120"/>
                </a:lnTo>
                <a:lnTo>
                  <a:pt x="40" y="88"/>
                </a:lnTo>
                <a:lnTo>
                  <a:pt x="48" y="80"/>
                </a:lnTo>
                <a:lnTo>
                  <a:pt x="64" y="16"/>
                </a:lnTo>
                <a:lnTo>
                  <a:pt x="72" y="8"/>
                </a:lnTo>
                <a:lnTo>
                  <a:pt x="80" y="8"/>
                </a:lnTo>
                <a:lnTo>
                  <a:pt x="88" y="32"/>
                </a:lnTo>
                <a:lnTo>
                  <a:pt x="96" y="32"/>
                </a:lnTo>
                <a:lnTo>
                  <a:pt x="104" y="24"/>
                </a:lnTo>
                <a:lnTo>
                  <a:pt x="120" y="8"/>
                </a:lnTo>
                <a:lnTo>
                  <a:pt x="128" y="8"/>
                </a:lnTo>
                <a:lnTo>
                  <a:pt x="128" y="0"/>
                </a:lnTo>
                <a:lnTo>
                  <a:pt x="136" y="0"/>
                </a:lnTo>
                <a:lnTo>
                  <a:pt x="144" y="8"/>
                </a:lnTo>
                <a:lnTo>
                  <a:pt x="168" y="16"/>
                </a:lnTo>
                <a:lnTo>
                  <a:pt x="176" y="24"/>
                </a:lnTo>
                <a:lnTo>
                  <a:pt x="208" y="136"/>
                </a:lnTo>
                <a:lnTo>
                  <a:pt x="208" y="144"/>
                </a:lnTo>
                <a:lnTo>
                  <a:pt x="224" y="160"/>
                </a:lnTo>
                <a:lnTo>
                  <a:pt x="240" y="160"/>
                </a:lnTo>
                <a:lnTo>
                  <a:pt x="240" y="176"/>
                </a:lnTo>
                <a:lnTo>
                  <a:pt x="248" y="184"/>
                </a:lnTo>
                <a:lnTo>
                  <a:pt x="256" y="200"/>
                </a:lnTo>
                <a:lnTo>
                  <a:pt x="264" y="200"/>
                </a:lnTo>
                <a:lnTo>
                  <a:pt x="264" y="192"/>
                </a:lnTo>
                <a:lnTo>
                  <a:pt x="280" y="208"/>
                </a:lnTo>
                <a:lnTo>
                  <a:pt x="288" y="208"/>
                </a:lnTo>
                <a:lnTo>
                  <a:pt x="280" y="216"/>
                </a:lnTo>
                <a:lnTo>
                  <a:pt x="288" y="224"/>
                </a:lnTo>
                <a:lnTo>
                  <a:pt x="296" y="216"/>
                </a:lnTo>
                <a:lnTo>
                  <a:pt x="296" y="224"/>
                </a:lnTo>
                <a:lnTo>
                  <a:pt x="288" y="240"/>
                </a:lnTo>
                <a:lnTo>
                  <a:pt x="280" y="248"/>
                </a:lnTo>
                <a:lnTo>
                  <a:pt x="272" y="240"/>
                </a:lnTo>
                <a:lnTo>
                  <a:pt x="272" y="248"/>
                </a:lnTo>
                <a:lnTo>
                  <a:pt x="272" y="256"/>
                </a:lnTo>
                <a:lnTo>
                  <a:pt x="264" y="248"/>
                </a:lnTo>
                <a:lnTo>
                  <a:pt x="264" y="256"/>
                </a:lnTo>
                <a:lnTo>
                  <a:pt x="264" y="264"/>
                </a:lnTo>
                <a:lnTo>
                  <a:pt x="248" y="264"/>
                </a:lnTo>
                <a:lnTo>
                  <a:pt x="248" y="272"/>
                </a:lnTo>
                <a:lnTo>
                  <a:pt x="248" y="280"/>
                </a:lnTo>
                <a:lnTo>
                  <a:pt x="240" y="288"/>
                </a:lnTo>
                <a:lnTo>
                  <a:pt x="232" y="296"/>
                </a:lnTo>
                <a:lnTo>
                  <a:pt x="232" y="288"/>
                </a:lnTo>
                <a:lnTo>
                  <a:pt x="232" y="280"/>
                </a:lnTo>
                <a:lnTo>
                  <a:pt x="224" y="272"/>
                </a:lnTo>
                <a:lnTo>
                  <a:pt x="216" y="272"/>
                </a:lnTo>
                <a:lnTo>
                  <a:pt x="216" y="280"/>
                </a:lnTo>
                <a:lnTo>
                  <a:pt x="216" y="288"/>
                </a:lnTo>
                <a:lnTo>
                  <a:pt x="208" y="288"/>
                </a:lnTo>
                <a:lnTo>
                  <a:pt x="200" y="296"/>
                </a:lnTo>
                <a:lnTo>
                  <a:pt x="200" y="304"/>
                </a:lnTo>
                <a:lnTo>
                  <a:pt x="184" y="304"/>
                </a:lnTo>
                <a:lnTo>
                  <a:pt x="192" y="296"/>
                </a:lnTo>
                <a:lnTo>
                  <a:pt x="184" y="296"/>
                </a:lnTo>
                <a:lnTo>
                  <a:pt x="176" y="288"/>
                </a:lnTo>
                <a:lnTo>
                  <a:pt x="176" y="296"/>
                </a:lnTo>
                <a:lnTo>
                  <a:pt x="176" y="312"/>
                </a:lnTo>
                <a:lnTo>
                  <a:pt x="176" y="336"/>
                </a:lnTo>
                <a:lnTo>
                  <a:pt x="168" y="344"/>
                </a:lnTo>
                <a:lnTo>
                  <a:pt x="168" y="360"/>
                </a:lnTo>
                <a:lnTo>
                  <a:pt x="160" y="352"/>
                </a:lnTo>
                <a:lnTo>
                  <a:pt x="152" y="352"/>
                </a:lnTo>
                <a:lnTo>
                  <a:pt x="152" y="368"/>
                </a:lnTo>
                <a:lnTo>
                  <a:pt x="144" y="368"/>
                </a:lnTo>
                <a:lnTo>
                  <a:pt x="136" y="368"/>
                </a:lnTo>
                <a:lnTo>
                  <a:pt x="128" y="360"/>
                </a:lnTo>
                <a:lnTo>
                  <a:pt x="128" y="368"/>
                </a:lnTo>
                <a:lnTo>
                  <a:pt x="128" y="384"/>
                </a:lnTo>
                <a:lnTo>
                  <a:pt x="128" y="392"/>
                </a:lnTo>
                <a:lnTo>
                  <a:pt x="128" y="384"/>
                </a:lnTo>
                <a:lnTo>
                  <a:pt x="128" y="376"/>
                </a:lnTo>
                <a:lnTo>
                  <a:pt x="120" y="376"/>
                </a:lnTo>
                <a:lnTo>
                  <a:pt x="112" y="384"/>
                </a:lnTo>
                <a:lnTo>
                  <a:pt x="104" y="392"/>
                </a:lnTo>
                <a:lnTo>
                  <a:pt x="104" y="408"/>
                </a:lnTo>
                <a:lnTo>
                  <a:pt x="104" y="416"/>
                </a:lnTo>
                <a:lnTo>
                  <a:pt x="96" y="416"/>
                </a:lnTo>
                <a:lnTo>
                  <a:pt x="96" y="424"/>
                </a:lnTo>
                <a:lnTo>
                  <a:pt x="104" y="432"/>
                </a:lnTo>
                <a:lnTo>
                  <a:pt x="88" y="440"/>
                </a:lnTo>
                <a:lnTo>
                  <a:pt x="88" y="464"/>
                </a:lnTo>
                <a:lnTo>
                  <a:pt x="80" y="472"/>
                </a:lnTo>
                <a:lnTo>
                  <a:pt x="80" y="464"/>
                </a:lnTo>
                <a:close/>
              </a:path>
            </a:pathLst>
          </a:cu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44" name="Freeform 44"/>
          <p:cNvSpPr>
            <a:spLocks/>
          </p:cNvSpPr>
          <p:nvPr/>
        </p:nvSpPr>
        <p:spPr bwMode="auto">
          <a:xfrm>
            <a:off x="9790620" y="2708275"/>
            <a:ext cx="477838" cy="244475"/>
          </a:xfrm>
          <a:custGeom>
            <a:avLst/>
            <a:gdLst>
              <a:gd name="T0" fmla="*/ 0 w 264"/>
              <a:gd name="T1" fmla="*/ 2147483647 h 136"/>
              <a:gd name="T2" fmla="*/ 0 w 264"/>
              <a:gd name="T3" fmla="*/ 2147483647 h 136"/>
              <a:gd name="T4" fmla="*/ 2147483647 w 264"/>
              <a:gd name="T5" fmla="*/ 2147483647 h 136"/>
              <a:gd name="T6" fmla="*/ 2147483647 w 264"/>
              <a:gd name="T7" fmla="*/ 2147483647 h 136"/>
              <a:gd name="T8" fmla="*/ 2147483647 w 264"/>
              <a:gd name="T9" fmla="*/ 0 h 136"/>
              <a:gd name="T10" fmla="*/ 2147483647 w 264"/>
              <a:gd name="T11" fmla="*/ 0 h 136"/>
              <a:gd name="T12" fmla="*/ 2147483647 w 264"/>
              <a:gd name="T13" fmla="*/ 2147483647 h 136"/>
              <a:gd name="T14" fmla="*/ 2147483647 w 264"/>
              <a:gd name="T15" fmla="*/ 2147483647 h 136"/>
              <a:gd name="T16" fmla="*/ 2147483647 w 264"/>
              <a:gd name="T17" fmla="*/ 2147483647 h 136"/>
              <a:gd name="T18" fmla="*/ 2147483647 w 264"/>
              <a:gd name="T19" fmla="*/ 2147483647 h 136"/>
              <a:gd name="T20" fmla="*/ 2147483647 w 264"/>
              <a:gd name="T21" fmla="*/ 2147483647 h 136"/>
              <a:gd name="T22" fmla="*/ 2147483647 w 264"/>
              <a:gd name="T23" fmla="*/ 2147483647 h 136"/>
              <a:gd name="T24" fmla="*/ 2147483647 w 264"/>
              <a:gd name="T25" fmla="*/ 2147483647 h 136"/>
              <a:gd name="T26" fmla="*/ 2147483647 w 264"/>
              <a:gd name="T27" fmla="*/ 2147483647 h 136"/>
              <a:gd name="T28" fmla="*/ 2147483647 w 264"/>
              <a:gd name="T29" fmla="*/ 2147483647 h 136"/>
              <a:gd name="T30" fmla="*/ 2147483647 w 264"/>
              <a:gd name="T31" fmla="*/ 2147483647 h 136"/>
              <a:gd name="T32" fmla="*/ 2147483647 w 264"/>
              <a:gd name="T33" fmla="*/ 2147483647 h 136"/>
              <a:gd name="T34" fmla="*/ 2147483647 w 264"/>
              <a:gd name="T35" fmla="*/ 2147483647 h 136"/>
              <a:gd name="T36" fmla="*/ 2147483647 w 264"/>
              <a:gd name="T37" fmla="*/ 2147483647 h 136"/>
              <a:gd name="T38" fmla="*/ 2147483647 w 264"/>
              <a:gd name="T39" fmla="*/ 2147483647 h 136"/>
              <a:gd name="T40" fmla="*/ 2147483647 w 264"/>
              <a:gd name="T41" fmla="*/ 2147483647 h 136"/>
              <a:gd name="T42" fmla="*/ 2147483647 w 264"/>
              <a:gd name="T43" fmla="*/ 2147483647 h 136"/>
              <a:gd name="T44" fmla="*/ 2147483647 w 264"/>
              <a:gd name="T45" fmla="*/ 2147483647 h 136"/>
              <a:gd name="T46" fmla="*/ 2147483647 w 264"/>
              <a:gd name="T47" fmla="*/ 2147483647 h 136"/>
              <a:gd name="T48" fmla="*/ 2147483647 w 264"/>
              <a:gd name="T49" fmla="*/ 2147483647 h 136"/>
              <a:gd name="T50" fmla="*/ 2147483647 w 264"/>
              <a:gd name="T51" fmla="*/ 2147483647 h 136"/>
              <a:gd name="T52" fmla="*/ 2147483647 w 264"/>
              <a:gd name="T53" fmla="*/ 2147483647 h 136"/>
              <a:gd name="T54" fmla="*/ 2147483647 w 264"/>
              <a:gd name="T55" fmla="*/ 2147483647 h 136"/>
              <a:gd name="T56" fmla="*/ 2147483647 w 264"/>
              <a:gd name="T57" fmla="*/ 2147483647 h 136"/>
              <a:gd name="T58" fmla="*/ 2147483647 w 264"/>
              <a:gd name="T59" fmla="*/ 2147483647 h 136"/>
              <a:gd name="T60" fmla="*/ 2147483647 w 264"/>
              <a:gd name="T61" fmla="*/ 2147483647 h 136"/>
              <a:gd name="T62" fmla="*/ 2147483647 w 264"/>
              <a:gd name="T63" fmla="*/ 2147483647 h 136"/>
              <a:gd name="T64" fmla="*/ 2147483647 w 264"/>
              <a:gd name="T65" fmla="*/ 2147483647 h 136"/>
              <a:gd name="T66" fmla="*/ 2147483647 w 264"/>
              <a:gd name="T67" fmla="*/ 2147483647 h 136"/>
              <a:gd name="T68" fmla="*/ 2147483647 w 264"/>
              <a:gd name="T69" fmla="*/ 2147483647 h 136"/>
              <a:gd name="T70" fmla="*/ 2147483647 w 264"/>
              <a:gd name="T71" fmla="*/ 2147483647 h 136"/>
              <a:gd name="T72" fmla="*/ 2147483647 w 264"/>
              <a:gd name="T73" fmla="*/ 2147483647 h 136"/>
              <a:gd name="T74" fmla="*/ 2147483647 w 264"/>
              <a:gd name="T75" fmla="*/ 2147483647 h 136"/>
              <a:gd name="T76" fmla="*/ 2147483647 w 264"/>
              <a:gd name="T77" fmla="*/ 2147483647 h 136"/>
              <a:gd name="T78" fmla="*/ 2147483647 w 264"/>
              <a:gd name="T79" fmla="*/ 2147483647 h 136"/>
              <a:gd name="T80" fmla="*/ 2147483647 w 264"/>
              <a:gd name="T81" fmla="*/ 2147483647 h 136"/>
              <a:gd name="T82" fmla="*/ 2147483647 w 264"/>
              <a:gd name="T83" fmla="*/ 2147483647 h 136"/>
              <a:gd name="T84" fmla="*/ 2147483647 w 264"/>
              <a:gd name="T85" fmla="*/ 2147483647 h 136"/>
              <a:gd name="T86" fmla="*/ 2147483647 w 264"/>
              <a:gd name="T87" fmla="*/ 2147483647 h 136"/>
              <a:gd name="T88" fmla="*/ 2147483647 w 264"/>
              <a:gd name="T89" fmla="*/ 2147483647 h 136"/>
              <a:gd name="T90" fmla="*/ 2147483647 w 264"/>
              <a:gd name="T91" fmla="*/ 2147483647 h 136"/>
              <a:gd name="T92" fmla="*/ 2147483647 w 264"/>
              <a:gd name="T93" fmla="*/ 2147483647 h 136"/>
              <a:gd name="T94" fmla="*/ 2147483647 w 264"/>
              <a:gd name="T95" fmla="*/ 2147483647 h 136"/>
              <a:gd name="T96" fmla="*/ 2147483647 w 264"/>
              <a:gd name="T97" fmla="*/ 2147483647 h 136"/>
              <a:gd name="T98" fmla="*/ 0 w 264"/>
              <a:gd name="T99" fmla="*/ 2147483647 h 1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64"/>
              <a:gd name="T151" fmla="*/ 0 h 136"/>
              <a:gd name="T152" fmla="*/ 264 w 264"/>
              <a:gd name="T153" fmla="*/ 136 h 1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64" h="136">
                <a:moveTo>
                  <a:pt x="0" y="128"/>
                </a:moveTo>
                <a:lnTo>
                  <a:pt x="0" y="128"/>
                </a:lnTo>
                <a:lnTo>
                  <a:pt x="0" y="56"/>
                </a:lnTo>
                <a:lnTo>
                  <a:pt x="56" y="40"/>
                </a:lnTo>
                <a:lnTo>
                  <a:pt x="136" y="24"/>
                </a:lnTo>
                <a:lnTo>
                  <a:pt x="144" y="16"/>
                </a:lnTo>
                <a:lnTo>
                  <a:pt x="144" y="8"/>
                </a:lnTo>
                <a:lnTo>
                  <a:pt x="152" y="0"/>
                </a:lnTo>
                <a:lnTo>
                  <a:pt x="168" y="0"/>
                </a:lnTo>
                <a:lnTo>
                  <a:pt x="168" y="8"/>
                </a:lnTo>
                <a:lnTo>
                  <a:pt x="184" y="16"/>
                </a:lnTo>
                <a:lnTo>
                  <a:pt x="192" y="16"/>
                </a:lnTo>
                <a:lnTo>
                  <a:pt x="184" y="24"/>
                </a:lnTo>
                <a:lnTo>
                  <a:pt x="176" y="24"/>
                </a:lnTo>
                <a:lnTo>
                  <a:pt x="176" y="32"/>
                </a:lnTo>
                <a:lnTo>
                  <a:pt x="176" y="40"/>
                </a:lnTo>
                <a:lnTo>
                  <a:pt x="168" y="48"/>
                </a:lnTo>
                <a:lnTo>
                  <a:pt x="168" y="56"/>
                </a:lnTo>
                <a:lnTo>
                  <a:pt x="184" y="56"/>
                </a:lnTo>
                <a:lnTo>
                  <a:pt x="192" y="56"/>
                </a:lnTo>
                <a:lnTo>
                  <a:pt x="200" y="64"/>
                </a:lnTo>
                <a:lnTo>
                  <a:pt x="208" y="64"/>
                </a:lnTo>
                <a:lnTo>
                  <a:pt x="208" y="72"/>
                </a:lnTo>
                <a:lnTo>
                  <a:pt x="208" y="80"/>
                </a:lnTo>
                <a:lnTo>
                  <a:pt x="216" y="80"/>
                </a:lnTo>
                <a:lnTo>
                  <a:pt x="216" y="88"/>
                </a:lnTo>
                <a:lnTo>
                  <a:pt x="224" y="96"/>
                </a:lnTo>
                <a:lnTo>
                  <a:pt x="248" y="96"/>
                </a:lnTo>
                <a:lnTo>
                  <a:pt x="256" y="88"/>
                </a:lnTo>
                <a:lnTo>
                  <a:pt x="256" y="80"/>
                </a:lnTo>
                <a:lnTo>
                  <a:pt x="248" y="72"/>
                </a:lnTo>
                <a:lnTo>
                  <a:pt x="248" y="64"/>
                </a:lnTo>
                <a:lnTo>
                  <a:pt x="240" y="64"/>
                </a:lnTo>
                <a:lnTo>
                  <a:pt x="232" y="64"/>
                </a:lnTo>
                <a:lnTo>
                  <a:pt x="240" y="56"/>
                </a:lnTo>
                <a:lnTo>
                  <a:pt x="248" y="56"/>
                </a:lnTo>
                <a:lnTo>
                  <a:pt x="264" y="72"/>
                </a:lnTo>
                <a:lnTo>
                  <a:pt x="264" y="88"/>
                </a:lnTo>
                <a:lnTo>
                  <a:pt x="264" y="96"/>
                </a:lnTo>
                <a:lnTo>
                  <a:pt x="256" y="96"/>
                </a:lnTo>
                <a:lnTo>
                  <a:pt x="248" y="104"/>
                </a:lnTo>
                <a:lnTo>
                  <a:pt x="240" y="104"/>
                </a:lnTo>
                <a:lnTo>
                  <a:pt x="232" y="112"/>
                </a:lnTo>
                <a:lnTo>
                  <a:pt x="232" y="120"/>
                </a:lnTo>
                <a:lnTo>
                  <a:pt x="224" y="128"/>
                </a:lnTo>
                <a:lnTo>
                  <a:pt x="216" y="120"/>
                </a:lnTo>
                <a:lnTo>
                  <a:pt x="216" y="112"/>
                </a:lnTo>
                <a:lnTo>
                  <a:pt x="216" y="104"/>
                </a:lnTo>
                <a:lnTo>
                  <a:pt x="208" y="104"/>
                </a:lnTo>
                <a:lnTo>
                  <a:pt x="208" y="120"/>
                </a:lnTo>
                <a:lnTo>
                  <a:pt x="208" y="112"/>
                </a:lnTo>
                <a:lnTo>
                  <a:pt x="200" y="120"/>
                </a:lnTo>
                <a:lnTo>
                  <a:pt x="200" y="136"/>
                </a:lnTo>
                <a:lnTo>
                  <a:pt x="184" y="136"/>
                </a:lnTo>
                <a:lnTo>
                  <a:pt x="184" y="120"/>
                </a:lnTo>
                <a:lnTo>
                  <a:pt x="176" y="120"/>
                </a:lnTo>
                <a:lnTo>
                  <a:pt x="168" y="112"/>
                </a:lnTo>
                <a:lnTo>
                  <a:pt x="160" y="104"/>
                </a:lnTo>
                <a:lnTo>
                  <a:pt x="152" y="88"/>
                </a:lnTo>
                <a:lnTo>
                  <a:pt x="128" y="96"/>
                </a:lnTo>
                <a:lnTo>
                  <a:pt x="56" y="112"/>
                </a:lnTo>
                <a:lnTo>
                  <a:pt x="56" y="120"/>
                </a:lnTo>
                <a:lnTo>
                  <a:pt x="56" y="112"/>
                </a:lnTo>
                <a:lnTo>
                  <a:pt x="0" y="128"/>
                </a:lnTo>
                <a:close/>
              </a:path>
            </a:pathLst>
          </a:cu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45" name="Freeform 45"/>
          <p:cNvSpPr>
            <a:spLocks/>
          </p:cNvSpPr>
          <p:nvPr/>
        </p:nvSpPr>
        <p:spPr bwMode="auto">
          <a:xfrm>
            <a:off x="9790620" y="2882900"/>
            <a:ext cx="258763" cy="244475"/>
          </a:xfrm>
          <a:custGeom>
            <a:avLst/>
            <a:gdLst>
              <a:gd name="T0" fmla="*/ 2147483647 w 144"/>
              <a:gd name="T1" fmla="*/ 2147483647 h 136"/>
              <a:gd name="T2" fmla="*/ 2147483647 w 144"/>
              <a:gd name="T3" fmla="*/ 2147483647 h 136"/>
              <a:gd name="T4" fmla="*/ 2147483647 w 144"/>
              <a:gd name="T5" fmla="*/ 2147483647 h 136"/>
              <a:gd name="T6" fmla="*/ 2147483647 w 144"/>
              <a:gd name="T7" fmla="*/ 2147483647 h 136"/>
              <a:gd name="T8" fmla="*/ 2147483647 w 144"/>
              <a:gd name="T9" fmla="*/ 2147483647 h 136"/>
              <a:gd name="T10" fmla="*/ 2147483647 w 144"/>
              <a:gd name="T11" fmla="*/ 2147483647 h 136"/>
              <a:gd name="T12" fmla="*/ 2147483647 w 144"/>
              <a:gd name="T13" fmla="*/ 2147483647 h 136"/>
              <a:gd name="T14" fmla="*/ 2147483647 w 144"/>
              <a:gd name="T15" fmla="*/ 2147483647 h 136"/>
              <a:gd name="T16" fmla="*/ 2147483647 w 144"/>
              <a:gd name="T17" fmla="*/ 2147483647 h 136"/>
              <a:gd name="T18" fmla="*/ 2147483647 w 144"/>
              <a:gd name="T19" fmla="*/ 2147483647 h 136"/>
              <a:gd name="T20" fmla="*/ 2147483647 w 144"/>
              <a:gd name="T21" fmla="*/ 2147483647 h 136"/>
              <a:gd name="T22" fmla="*/ 2147483647 w 144"/>
              <a:gd name="T23" fmla="*/ 2147483647 h 136"/>
              <a:gd name="T24" fmla="*/ 2147483647 w 144"/>
              <a:gd name="T25" fmla="*/ 2147483647 h 136"/>
              <a:gd name="T26" fmla="*/ 2147483647 w 144"/>
              <a:gd name="T27" fmla="*/ 2147483647 h 136"/>
              <a:gd name="T28" fmla="*/ 2147483647 w 144"/>
              <a:gd name="T29" fmla="*/ 2147483647 h 136"/>
              <a:gd name="T30" fmla="*/ 0 w 144"/>
              <a:gd name="T31" fmla="*/ 2147483647 h 136"/>
              <a:gd name="T32" fmla="*/ 0 w 144"/>
              <a:gd name="T33" fmla="*/ 2147483647 h 136"/>
              <a:gd name="T34" fmla="*/ 2147483647 w 144"/>
              <a:gd name="T35" fmla="*/ 2147483647 h 136"/>
              <a:gd name="T36" fmla="*/ 2147483647 w 144"/>
              <a:gd name="T37" fmla="*/ 2147483647 h 136"/>
              <a:gd name="T38" fmla="*/ 2147483647 w 144"/>
              <a:gd name="T39" fmla="*/ 2147483647 h 136"/>
              <a:gd name="T40" fmla="*/ 2147483647 w 144"/>
              <a:gd name="T41" fmla="*/ 2147483647 h 136"/>
              <a:gd name="T42" fmla="*/ 2147483647 w 144"/>
              <a:gd name="T43" fmla="*/ 2147483647 h 136"/>
              <a:gd name="T44" fmla="*/ 2147483647 w 144"/>
              <a:gd name="T45" fmla="*/ 2147483647 h 136"/>
              <a:gd name="T46" fmla="*/ 2147483647 w 144"/>
              <a:gd name="T47" fmla="*/ 0 h 136"/>
              <a:gd name="T48" fmla="*/ 2147483647 w 144"/>
              <a:gd name="T49" fmla="*/ 0 h 136"/>
              <a:gd name="T50" fmla="*/ 2147483647 w 144"/>
              <a:gd name="T51" fmla="*/ 0 h 136"/>
              <a:gd name="T52" fmla="*/ 2147483647 w 144"/>
              <a:gd name="T53" fmla="*/ 2147483647 h 136"/>
              <a:gd name="T54" fmla="*/ 2147483647 w 144"/>
              <a:gd name="T55" fmla="*/ 2147483647 h 136"/>
              <a:gd name="T56" fmla="*/ 2147483647 w 144"/>
              <a:gd name="T57" fmla="*/ 2147483647 h 136"/>
              <a:gd name="T58" fmla="*/ 2147483647 w 144"/>
              <a:gd name="T59" fmla="*/ 2147483647 h 136"/>
              <a:gd name="T60" fmla="*/ 2147483647 w 144"/>
              <a:gd name="T61" fmla="*/ 2147483647 h 136"/>
              <a:gd name="T62" fmla="*/ 2147483647 w 144"/>
              <a:gd name="T63" fmla="*/ 2147483647 h 136"/>
              <a:gd name="T64" fmla="*/ 2147483647 w 144"/>
              <a:gd name="T65" fmla="*/ 2147483647 h 136"/>
              <a:gd name="T66" fmla="*/ 2147483647 w 144"/>
              <a:gd name="T67" fmla="*/ 2147483647 h 1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44"/>
              <a:gd name="T103" fmla="*/ 0 h 136"/>
              <a:gd name="T104" fmla="*/ 144 w 144"/>
              <a:gd name="T105" fmla="*/ 136 h 1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44" h="136">
                <a:moveTo>
                  <a:pt x="104" y="88"/>
                </a:moveTo>
                <a:lnTo>
                  <a:pt x="88" y="96"/>
                </a:lnTo>
                <a:lnTo>
                  <a:pt x="64" y="96"/>
                </a:lnTo>
                <a:lnTo>
                  <a:pt x="40" y="112"/>
                </a:lnTo>
                <a:lnTo>
                  <a:pt x="24" y="136"/>
                </a:lnTo>
                <a:lnTo>
                  <a:pt x="16" y="136"/>
                </a:lnTo>
                <a:lnTo>
                  <a:pt x="8" y="128"/>
                </a:lnTo>
                <a:lnTo>
                  <a:pt x="24" y="112"/>
                </a:lnTo>
                <a:lnTo>
                  <a:pt x="16" y="104"/>
                </a:lnTo>
                <a:lnTo>
                  <a:pt x="0" y="32"/>
                </a:lnTo>
                <a:lnTo>
                  <a:pt x="56" y="16"/>
                </a:lnTo>
                <a:lnTo>
                  <a:pt x="56" y="24"/>
                </a:lnTo>
                <a:lnTo>
                  <a:pt x="56" y="16"/>
                </a:lnTo>
                <a:lnTo>
                  <a:pt x="128" y="0"/>
                </a:lnTo>
                <a:lnTo>
                  <a:pt x="144" y="56"/>
                </a:lnTo>
                <a:lnTo>
                  <a:pt x="136" y="64"/>
                </a:lnTo>
                <a:lnTo>
                  <a:pt x="136" y="72"/>
                </a:lnTo>
                <a:lnTo>
                  <a:pt x="104" y="88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46" name="Freeform 46"/>
          <p:cNvSpPr>
            <a:spLocks/>
          </p:cNvSpPr>
          <p:nvPr/>
        </p:nvSpPr>
        <p:spPr bwMode="auto">
          <a:xfrm>
            <a:off x="9619170" y="3097213"/>
            <a:ext cx="185738" cy="431800"/>
          </a:xfrm>
          <a:custGeom>
            <a:avLst/>
            <a:gdLst>
              <a:gd name="T0" fmla="*/ 2147483647 w 104"/>
              <a:gd name="T1" fmla="*/ 2147483647 h 240"/>
              <a:gd name="T2" fmla="*/ 2147483647 w 104"/>
              <a:gd name="T3" fmla="*/ 2147483647 h 240"/>
              <a:gd name="T4" fmla="*/ 2147483647 w 104"/>
              <a:gd name="T5" fmla="*/ 2147483647 h 240"/>
              <a:gd name="T6" fmla="*/ 2147483647 w 104"/>
              <a:gd name="T7" fmla="*/ 2147483647 h 240"/>
              <a:gd name="T8" fmla="*/ 0 w 104"/>
              <a:gd name="T9" fmla="*/ 2147483647 h 240"/>
              <a:gd name="T10" fmla="*/ 2147483647 w 104"/>
              <a:gd name="T11" fmla="*/ 2147483647 h 240"/>
              <a:gd name="T12" fmla="*/ 2147483647 w 104"/>
              <a:gd name="T13" fmla="*/ 2147483647 h 240"/>
              <a:gd name="T14" fmla="*/ 0 w 104"/>
              <a:gd name="T15" fmla="*/ 2147483647 h 240"/>
              <a:gd name="T16" fmla="*/ 2147483647 w 104"/>
              <a:gd name="T17" fmla="*/ 2147483647 h 240"/>
              <a:gd name="T18" fmla="*/ 2147483647 w 104"/>
              <a:gd name="T19" fmla="*/ 0 h 240"/>
              <a:gd name="T20" fmla="*/ 2147483647 w 104"/>
              <a:gd name="T21" fmla="*/ 2147483647 h 240"/>
              <a:gd name="T22" fmla="*/ 2147483647 w 104"/>
              <a:gd name="T23" fmla="*/ 2147483647 h 240"/>
              <a:gd name="T24" fmla="*/ 2147483647 w 104"/>
              <a:gd name="T25" fmla="*/ 2147483647 h 240"/>
              <a:gd name="T26" fmla="*/ 2147483647 w 104"/>
              <a:gd name="T27" fmla="*/ 2147483647 h 240"/>
              <a:gd name="T28" fmla="*/ 2147483647 w 104"/>
              <a:gd name="T29" fmla="*/ 2147483647 h 240"/>
              <a:gd name="T30" fmla="*/ 2147483647 w 104"/>
              <a:gd name="T31" fmla="*/ 2147483647 h 240"/>
              <a:gd name="T32" fmla="*/ 2147483647 w 104"/>
              <a:gd name="T33" fmla="*/ 2147483647 h 240"/>
              <a:gd name="T34" fmla="*/ 2147483647 w 104"/>
              <a:gd name="T35" fmla="*/ 2147483647 h 240"/>
              <a:gd name="T36" fmla="*/ 2147483647 w 104"/>
              <a:gd name="T37" fmla="*/ 2147483647 h 240"/>
              <a:gd name="T38" fmla="*/ 2147483647 w 104"/>
              <a:gd name="T39" fmla="*/ 2147483647 h 240"/>
              <a:gd name="T40" fmla="*/ 2147483647 w 104"/>
              <a:gd name="T41" fmla="*/ 2147483647 h 240"/>
              <a:gd name="T42" fmla="*/ 2147483647 w 104"/>
              <a:gd name="T43" fmla="*/ 2147483647 h 240"/>
              <a:gd name="T44" fmla="*/ 2147483647 w 104"/>
              <a:gd name="T45" fmla="*/ 2147483647 h 240"/>
              <a:gd name="T46" fmla="*/ 2147483647 w 104"/>
              <a:gd name="T47" fmla="*/ 2147483647 h 240"/>
              <a:gd name="T48" fmla="*/ 2147483647 w 104"/>
              <a:gd name="T49" fmla="*/ 2147483647 h 240"/>
              <a:gd name="T50" fmla="*/ 2147483647 w 104"/>
              <a:gd name="T51" fmla="*/ 2147483647 h 240"/>
              <a:gd name="T52" fmla="*/ 2147483647 w 104"/>
              <a:gd name="T53" fmla="*/ 2147483647 h 240"/>
              <a:gd name="T54" fmla="*/ 2147483647 w 104"/>
              <a:gd name="T55" fmla="*/ 2147483647 h 240"/>
              <a:gd name="T56" fmla="*/ 2147483647 w 104"/>
              <a:gd name="T57" fmla="*/ 2147483647 h 240"/>
              <a:gd name="T58" fmla="*/ 2147483647 w 104"/>
              <a:gd name="T59" fmla="*/ 2147483647 h 240"/>
              <a:gd name="T60" fmla="*/ 2147483647 w 104"/>
              <a:gd name="T61" fmla="*/ 2147483647 h 240"/>
              <a:gd name="T62" fmla="*/ 2147483647 w 104"/>
              <a:gd name="T63" fmla="*/ 2147483647 h 240"/>
              <a:gd name="T64" fmla="*/ 2147483647 w 104"/>
              <a:gd name="T65" fmla="*/ 2147483647 h 240"/>
              <a:gd name="T66" fmla="*/ 2147483647 w 104"/>
              <a:gd name="T67" fmla="*/ 2147483647 h 240"/>
              <a:gd name="T68" fmla="*/ 2147483647 w 104"/>
              <a:gd name="T69" fmla="*/ 2147483647 h 240"/>
              <a:gd name="T70" fmla="*/ 2147483647 w 104"/>
              <a:gd name="T71" fmla="*/ 2147483647 h 240"/>
              <a:gd name="T72" fmla="*/ 2147483647 w 104"/>
              <a:gd name="T73" fmla="*/ 2147483647 h 240"/>
              <a:gd name="T74" fmla="*/ 2147483647 w 104"/>
              <a:gd name="T75" fmla="*/ 2147483647 h 240"/>
              <a:gd name="T76" fmla="*/ 2147483647 w 104"/>
              <a:gd name="T77" fmla="*/ 2147483647 h 240"/>
              <a:gd name="T78" fmla="*/ 2147483647 w 104"/>
              <a:gd name="T79" fmla="*/ 2147483647 h 240"/>
              <a:gd name="T80" fmla="*/ 2147483647 w 104"/>
              <a:gd name="T81" fmla="*/ 2147483647 h 240"/>
              <a:gd name="T82" fmla="*/ 2147483647 w 104"/>
              <a:gd name="T83" fmla="*/ 2147483647 h 240"/>
              <a:gd name="T84" fmla="*/ 0 w 104"/>
              <a:gd name="T85" fmla="*/ 2147483647 h 240"/>
              <a:gd name="T86" fmla="*/ 2147483647 w 104"/>
              <a:gd name="T87" fmla="*/ 2147483647 h 240"/>
              <a:gd name="T88" fmla="*/ 2147483647 w 104"/>
              <a:gd name="T89" fmla="*/ 2147483647 h 240"/>
              <a:gd name="T90" fmla="*/ 2147483647 w 104"/>
              <a:gd name="T91" fmla="*/ 2147483647 h 240"/>
              <a:gd name="T92" fmla="*/ 2147483647 w 104"/>
              <a:gd name="T93" fmla="*/ 2147483647 h 24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104"/>
              <a:gd name="T142" fmla="*/ 0 h 240"/>
              <a:gd name="T143" fmla="*/ 104 w 104"/>
              <a:gd name="T144" fmla="*/ 240 h 240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104" h="240">
                <a:moveTo>
                  <a:pt x="24" y="152"/>
                </a:moveTo>
                <a:lnTo>
                  <a:pt x="24" y="152"/>
                </a:lnTo>
                <a:lnTo>
                  <a:pt x="24" y="144"/>
                </a:lnTo>
                <a:lnTo>
                  <a:pt x="40" y="128"/>
                </a:lnTo>
                <a:lnTo>
                  <a:pt x="48" y="120"/>
                </a:lnTo>
                <a:lnTo>
                  <a:pt x="48" y="112"/>
                </a:lnTo>
                <a:lnTo>
                  <a:pt x="16" y="88"/>
                </a:lnTo>
                <a:lnTo>
                  <a:pt x="0" y="80"/>
                </a:lnTo>
                <a:lnTo>
                  <a:pt x="0" y="64"/>
                </a:lnTo>
                <a:lnTo>
                  <a:pt x="8" y="64"/>
                </a:lnTo>
                <a:lnTo>
                  <a:pt x="8" y="56"/>
                </a:lnTo>
                <a:lnTo>
                  <a:pt x="0" y="40"/>
                </a:lnTo>
                <a:lnTo>
                  <a:pt x="16" y="24"/>
                </a:lnTo>
                <a:lnTo>
                  <a:pt x="16" y="8"/>
                </a:lnTo>
                <a:lnTo>
                  <a:pt x="24" y="0"/>
                </a:lnTo>
                <a:lnTo>
                  <a:pt x="96" y="24"/>
                </a:lnTo>
                <a:lnTo>
                  <a:pt x="96" y="48"/>
                </a:lnTo>
                <a:lnTo>
                  <a:pt x="88" y="56"/>
                </a:lnTo>
                <a:lnTo>
                  <a:pt x="88" y="64"/>
                </a:lnTo>
                <a:lnTo>
                  <a:pt x="88" y="72"/>
                </a:lnTo>
                <a:lnTo>
                  <a:pt x="80" y="80"/>
                </a:lnTo>
                <a:lnTo>
                  <a:pt x="96" y="80"/>
                </a:lnTo>
                <a:lnTo>
                  <a:pt x="96" y="72"/>
                </a:lnTo>
                <a:lnTo>
                  <a:pt x="104" y="80"/>
                </a:lnTo>
                <a:lnTo>
                  <a:pt x="104" y="104"/>
                </a:lnTo>
                <a:lnTo>
                  <a:pt x="104" y="112"/>
                </a:lnTo>
                <a:lnTo>
                  <a:pt x="104" y="120"/>
                </a:lnTo>
                <a:lnTo>
                  <a:pt x="104" y="128"/>
                </a:lnTo>
                <a:lnTo>
                  <a:pt x="104" y="144"/>
                </a:lnTo>
                <a:lnTo>
                  <a:pt x="104" y="128"/>
                </a:lnTo>
                <a:lnTo>
                  <a:pt x="104" y="120"/>
                </a:lnTo>
                <a:lnTo>
                  <a:pt x="96" y="120"/>
                </a:lnTo>
                <a:lnTo>
                  <a:pt x="96" y="128"/>
                </a:lnTo>
                <a:lnTo>
                  <a:pt x="96" y="136"/>
                </a:lnTo>
                <a:lnTo>
                  <a:pt x="96" y="152"/>
                </a:lnTo>
                <a:lnTo>
                  <a:pt x="104" y="160"/>
                </a:lnTo>
                <a:lnTo>
                  <a:pt x="96" y="168"/>
                </a:lnTo>
                <a:lnTo>
                  <a:pt x="88" y="176"/>
                </a:lnTo>
                <a:lnTo>
                  <a:pt x="88" y="184"/>
                </a:lnTo>
                <a:lnTo>
                  <a:pt x="80" y="200"/>
                </a:lnTo>
                <a:lnTo>
                  <a:pt x="80" y="208"/>
                </a:lnTo>
                <a:lnTo>
                  <a:pt x="72" y="224"/>
                </a:lnTo>
                <a:lnTo>
                  <a:pt x="72" y="232"/>
                </a:lnTo>
                <a:lnTo>
                  <a:pt x="64" y="240"/>
                </a:lnTo>
                <a:lnTo>
                  <a:pt x="56" y="240"/>
                </a:lnTo>
                <a:lnTo>
                  <a:pt x="56" y="232"/>
                </a:lnTo>
                <a:lnTo>
                  <a:pt x="64" y="224"/>
                </a:lnTo>
                <a:lnTo>
                  <a:pt x="56" y="216"/>
                </a:lnTo>
                <a:lnTo>
                  <a:pt x="48" y="224"/>
                </a:lnTo>
                <a:lnTo>
                  <a:pt x="40" y="224"/>
                </a:lnTo>
                <a:lnTo>
                  <a:pt x="32" y="216"/>
                </a:lnTo>
                <a:lnTo>
                  <a:pt x="24" y="216"/>
                </a:lnTo>
                <a:lnTo>
                  <a:pt x="16" y="208"/>
                </a:lnTo>
                <a:lnTo>
                  <a:pt x="8" y="200"/>
                </a:lnTo>
                <a:lnTo>
                  <a:pt x="8" y="192"/>
                </a:lnTo>
                <a:lnTo>
                  <a:pt x="0" y="192"/>
                </a:lnTo>
                <a:lnTo>
                  <a:pt x="0" y="184"/>
                </a:lnTo>
                <a:lnTo>
                  <a:pt x="0" y="176"/>
                </a:lnTo>
                <a:lnTo>
                  <a:pt x="8" y="176"/>
                </a:lnTo>
                <a:lnTo>
                  <a:pt x="8" y="168"/>
                </a:lnTo>
                <a:lnTo>
                  <a:pt x="24" y="152"/>
                </a:lnTo>
                <a:close/>
              </a:path>
            </a:pathLst>
          </a:custGeom>
          <a:solidFill>
            <a:srgbClr val="00B05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47" name="Freeform 47"/>
          <p:cNvSpPr>
            <a:spLocks/>
          </p:cNvSpPr>
          <p:nvPr/>
        </p:nvSpPr>
        <p:spPr bwMode="auto">
          <a:xfrm>
            <a:off x="9590595" y="3386138"/>
            <a:ext cx="144463" cy="258762"/>
          </a:xfrm>
          <a:custGeom>
            <a:avLst/>
            <a:gdLst>
              <a:gd name="T0" fmla="*/ 2147483647 w 80"/>
              <a:gd name="T1" fmla="*/ 2147483647 h 144"/>
              <a:gd name="T2" fmla="*/ 2147483647 w 80"/>
              <a:gd name="T3" fmla="*/ 2147483647 h 144"/>
              <a:gd name="T4" fmla="*/ 2147483647 w 80"/>
              <a:gd name="T5" fmla="*/ 2147483647 h 144"/>
              <a:gd name="T6" fmla="*/ 2147483647 w 80"/>
              <a:gd name="T7" fmla="*/ 2147483647 h 144"/>
              <a:gd name="T8" fmla="*/ 2147483647 w 80"/>
              <a:gd name="T9" fmla="*/ 2147483647 h 144"/>
              <a:gd name="T10" fmla="*/ 2147483647 w 80"/>
              <a:gd name="T11" fmla="*/ 2147483647 h 144"/>
              <a:gd name="T12" fmla="*/ 2147483647 w 80"/>
              <a:gd name="T13" fmla="*/ 2147483647 h 144"/>
              <a:gd name="T14" fmla="*/ 2147483647 w 80"/>
              <a:gd name="T15" fmla="*/ 2147483647 h 144"/>
              <a:gd name="T16" fmla="*/ 2147483647 w 80"/>
              <a:gd name="T17" fmla="*/ 2147483647 h 144"/>
              <a:gd name="T18" fmla="*/ 2147483647 w 80"/>
              <a:gd name="T19" fmla="*/ 2147483647 h 144"/>
              <a:gd name="T20" fmla="*/ 2147483647 w 80"/>
              <a:gd name="T21" fmla="*/ 2147483647 h 144"/>
              <a:gd name="T22" fmla="*/ 2147483647 w 80"/>
              <a:gd name="T23" fmla="*/ 2147483647 h 144"/>
              <a:gd name="T24" fmla="*/ 2147483647 w 80"/>
              <a:gd name="T25" fmla="*/ 2147483647 h 144"/>
              <a:gd name="T26" fmla="*/ 2147483647 w 80"/>
              <a:gd name="T27" fmla="*/ 2147483647 h 144"/>
              <a:gd name="T28" fmla="*/ 2147483647 w 80"/>
              <a:gd name="T29" fmla="*/ 2147483647 h 144"/>
              <a:gd name="T30" fmla="*/ 2147483647 w 80"/>
              <a:gd name="T31" fmla="*/ 2147483647 h 144"/>
              <a:gd name="T32" fmla="*/ 2147483647 w 80"/>
              <a:gd name="T33" fmla="*/ 2147483647 h 144"/>
              <a:gd name="T34" fmla="*/ 2147483647 w 80"/>
              <a:gd name="T35" fmla="*/ 2147483647 h 144"/>
              <a:gd name="T36" fmla="*/ 2147483647 w 80"/>
              <a:gd name="T37" fmla="*/ 2147483647 h 144"/>
              <a:gd name="T38" fmla="*/ 2147483647 w 80"/>
              <a:gd name="T39" fmla="*/ 2147483647 h 144"/>
              <a:gd name="T40" fmla="*/ 2147483647 w 80"/>
              <a:gd name="T41" fmla="*/ 2147483647 h 144"/>
              <a:gd name="T42" fmla="*/ 2147483647 w 80"/>
              <a:gd name="T43" fmla="*/ 2147483647 h 144"/>
              <a:gd name="T44" fmla="*/ 2147483647 w 80"/>
              <a:gd name="T45" fmla="*/ 2147483647 h 144"/>
              <a:gd name="T46" fmla="*/ 2147483647 w 80"/>
              <a:gd name="T47" fmla="*/ 2147483647 h 144"/>
              <a:gd name="T48" fmla="*/ 2147483647 w 80"/>
              <a:gd name="T49" fmla="*/ 2147483647 h 144"/>
              <a:gd name="T50" fmla="*/ 2147483647 w 80"/>
              <a:gd name="T51" fmla="*/ 2147483647 h 144"/>
              <a:gd name="T52" fmla="*/ 2147483647 w 80"/>
              <a:gd name="T53" fmla="*/ 2147483647 h 144"/>
              <a:gd name="T54" fmla="*/ 2147483647 w 80"/>
              <a:gd name="T55" fmla="*/ 2147483647 h 144"/>
              <a:gd name="T56" fmla="*/ 2147483647 w 80"/>
              <a:gd name="T57" fmla="*/ 2147483647 h 144"/>
              <a:gd name="T58" fmla="*/ 2147483647 w 80"/>
              <a:gd name="T59" fmla="*/ 2147483647 h 144"/>
              <a:gd name="T60" fmla="*/ 2147483647 w 80"/>
              <a:gd name="T61" fmla="*/ 2147483647 h 144"/>
              <a:gd name="T62" fmla="*/ 2147483647 w 80"/>
              <a:gd name="T63" fmla="*/ 2147483647 h 144"/>
              <a:gd name="T64" fmla="*/ 2147483647 w 80"/>
              <a:gd name="T65" fmla="*/ 2147483647 h 144"/>
              <a:gd name="T66" fmla="*/ 2147483647 w 80"/>
              <a:gd name="T67" fmla="*/ 2147483647 h 144"/>
              <a:gd name="T68" fmla="*/ 2147483647 w 80"/>
              <a:gd name="T69" fmla="*/ 2147483647 h 144"/>
              <a:gd name="T70" fmla="*/ 2147483647 w 80"/>
              <a:gd name="T71" fmla="*/ 2147483647 h 144"/>
              <a:gd name="T72" fmla="*/ 2147483647 w 80"/>
              <a:gd name="T73" fmla="*/ 2147483647 h 144"/>
              <a:gd name="T74" fmla="*/ 2147483647 w 80"/>
              <a:gd name="T75" fmla="*/ 2147483647 h 144"/>
              <a:gd name="T76" fmla="*/ 2147483647 w 80"/>
              <a:gd name="T77" fmla="*/ 2147483647 h 144"/>
              <a:gd name="T78" fmla="*/ 2147483647 w 80"/>
              <a:gd name="T79" fmla="*/ 2147483647 h 144"/>
              <a:gd name="T80" fmla="*/ 2147483647 w 80"/>
              <a:gd name="T81" fmla="*/ 2147483647 h 144"/>
              <a:gd name="T82" fmla="*/ 0 w 80"/>
              <a:gd name="T83" fmla="*/ 2147483647 h 144"/>
              <a:gd name="T84" fmla="*/ 0 w 80"/>
              <a:gd name="T85" fmla="*/ 2147483647 h 144"/>
              <a:gd name="T86" fmla="*/ 0 w 80"/>
              <a:gd name="T87" fmla="*/ 0 h 144"/>
              <a:gd name="T88" fmla="*/ 2147483647 w 80"/>
              <a:gd name="T89" fmla="*/ 0 h 144"/>
              <a:gd name="T90" fmla="*/ 2147483647 w 80"/>
              <a:gd name="T91" fmla="*/ 2147483647 h 144"/>
              <a:gd name="T92" fmla="*/ 2147483647 w 80"/>
              <a:gd name="T93" fmla="*/ 2147483647 h 144"/>
              <a:gd name="T94" fmla="*/ 2147483647 w 80"/>
              <a:gd name="T95" fmla="*/ 2147483647 h 144"/>
              <a:gd name="T96" fmla="*/ 2147483647 w 80"/>
              <a:gd name="T97" fmla="*/ 2147483647 h 144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0"/>
              <a:gd name="T148" fmla="*/ 0 h 144"/>
              <a:gd name="T149" fmla="*/ 80 w 80"/>
              <a:gd name="T150" fmla="*/ 144 h 144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0" h="144">
                <a:moveTo>
                  <a:pt x="16" y="16"/>
                </a:moveTo>
                <a:lnTo>
                  <a:pt x="16" y="24"/>
                </a:lnTo>
                <a:lnTo>
                  <a:pt x="16" y="32"/>
                </a:lnTo>
                <a:lnTo>
                  <a:pt x="16" y="40"/>
                </a:lnTo>
                <a:lnTo>
                  <a:pt x="24" y="56"/>
                </a:lnTo>
                <a:lnTo>
                  <a:pt x="40" y="56"/>
                </a:lnTo>
                <a:lnTo>
                  <a:pt x="40" y="72"/>
                </a:lnTo>
                <a:lnTo>
                  <a:pt x="40" y="80"/>
                </a:lnTo>
                <a:lnTo>
                  <a:pt x="48" y="88"/>
                </a:lnTo>
                <a:lnTo>
                  <a:pt x="48" y="96"/>
                </a:lnTo>
                <a:lnTo>
                  <a:pt x="56" y="96"/>
                </a:lnTo>
                <a:lnTo>
                  <a:pt x="64" y="104"/>
                </a:lnTo>
                <a:lnTo>
                  <a:pt x="72" y="104"/>
                </a:lnTo>
                <a:lnTo>
                  <a:pt x="72" y="112"/>
                </a:lnTo>
                <a:lnTo>
                  <a:pt x="64" y="112"/>
                </a:lnTo>
                <a:lnTo>
                  <a:pt x="64" y="120"/>
                </a:lnTo>
                <a:lnTo>
                  <a:pt x="64" y="128"/>
                </a:lnTo>
                <a:lnTo>
                  <a:pt x="72" y="120"/>
                </a:lnTo>
                <a:lnTo>
                  <a:pt x="80" y="120"/>
                </a:lnTo>
                <a:lnTo>
                  <a:pt x="80" y="128"/>
                </a:lnTo>
                <a:lnTo>
                  <a:pt x="80" y="136"/>
                </a:lnTo>
                <a:lnTo>
                  <a:pt x="32" y="144"/>
                </a:lnTo>
                <a:lnTo>
                  <a:pt x="0" y="16"/>
                </a:lnTo>
                <a:lnTo>
                  <a:pt x="0" y="24"/>
                </a:lnTo>
                <a:lnTo>
                  <a:pt x="0" y="0"/>
                </a:lnTo>
                <a:lnTo>
                  <a:pt x="16" y="0"/>
                </a:lnTo>
                <a:lnTo>
                  <a:pt x="24" y="8"/>
                </a:lnTo>
                <a:lnTo>
                  <a:pt x="16" y="8"/>
                </a:lnTo>
                <a:lnTo>
                  <a:pt x="16" y="16"/>
                </a:lnTo>
                <a:close/>
              </a:path>
            </a:pathLst>
          </a:custGeom>
          <a:solidFill>
            <a:schemeClr val="bg1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48" name="Freeform 48"/>
          <p:cNvSpPr>
            <a:spLocks/>
          </p:cNvSpPr>
          <p:nvPr/>
        </p:nvSpPr>
        <p:spPr bwMode="auto">
          <a:xfrm>
            <a:off x="7645908" y="4133850"/>
            <a:ext cx="1223962" cy="431800"/>
          </a:xfrm>
          <a:custGeom>
            <a:avLst/>
            <a:gdLst>
              <a:gd name="T0" fmla="*/ 2147483647 w 680"/>
              <a:gd name="T1" fmla="*/ 0 h 240"/>
              <a:gd name="T2" fmla="*/ 2147483647 w 680"/>
              <a:gd name="T3" fmla="*/ 0 h 240"/>
              <a:gd name="T4" fmla="*/ 2147483647 w 680"/>
              <a:gd name="T5" fmla="*/ 2147483647 h 240"/>
              <a:gd name="T6" fmla="*/ 2147483647 w 680"/>
              <a:gd name="T7" fmla="*/ 2147483647 h 240"/>
              <a:gd name="T8" fmla="*/ 2147483647 w 680"/>
              <a:gd name="T9" fmla="*/ 2147483647 h 240"/>
              <a:gd name="T10" fmla="*/ 2147483647 w 680"/>
              <a:gd name="T11" fmla="*/ 2147483647 h 240"/>
              <a:gd name="T12" fmla="*/ 2147483647 w 680"/>
              <a:gd name="T13" fmla="*/ 2147483647 h 240"/>
              <a:gd name="T14" fmla="*/ 2147483647 w 680"/>
              <a:gd name="T15" fmla="*/ 2147483647 h 240"/>
              <a:gd name="T16" fmla="*/ 2147483647 w 680"/>
              <a:gd name="T17" fmla="*/ 2147483647 h 240"/>
              <a:gd name="T18" fmla="*/ 2147483647 w 680"/>
              <a:gd name="T19" fmla="*/ 2147483647 h 240"/>
              <a:gd name="T20" fmla="*/ 2147483647 w 680"/>
              <a:gd name="T21" fmla="*/ 2147483647 h 240"/>
              <a:gd name="T22" fmla="*/ 2147483647 w 680"/>
              <a:gd name="T23" fmla="*/ 2147483647 h 240"/>
              <a:gd name="T24" fmla="*/ 2147483647 w 680"/>
              <a:gd name="T25" fmla="*/ 2147483647 h 240"/>
              <a:gd name="T26" fmla="*/ 2147483647 w 680"/>
              <a:gd name="T27" fmla="*/ 2147483647 h 240"/>
              <a:gd name="T28" fmla="*/ 2147483647 w 680"/>
              <a:gd name="T29" fmla="*/ 2147483647 h 240"/>
              <a:gd name="T30" fmla="*/ 2147483647 w 680"/>
              <a:gd name="T31" fmla="*/ 2147483647 h 240"/>
              <a:gd name="T32" fmla="*/ 2147483647 w 680"/>
              <a:gd name="T33" fmla="*/ 2147483647 h 240"/>
              <a:gd name="T34" fmla="*/ 2147483647 w 680"/>
              <a:gd name="T35" fmla="*/ 2147483647 h 240"/>
              <a:gd name="T36" fmla="*/ 0 w 680"/>
              <a:gd name="T37" fmla="*/ 2147483647 h 240"/>
              <a:gd name="T38" fmla="*/ 0 w 680"/>
              <a:gd name="T39" fmla="*/ 2147483647 h 240"/>
              <a:gd name="T40" fmla="*/ 2147483647 w 680"/>
              <a:gd name="T41" fmla="*/ 2147483647 h 240"/>
              <a:gd name="T42" fmla="*/ 2147483647 w 680"/>
              <a:gd name="T43" fmla="*/ 2147483647 h 240"/>
              <a:gd name="T44" fmla="*/ 2147483647 w 680"/>
              <a:gd name="T45" fmla="*/ 2147483647 h 240"/>
              <a:gd name="T46" fmla="*/ 2147483647 w 680"/>
              <a:gd name="T47" fmla="*/ 2147483647 h 240"/>
              <a:gd name="T48" fmla="*/ 2147483647 w 680"/>
              <a:gd name="T49" fmla="*/ 2147483647 h 240"/>
              <a:gd name="T50" fmla="*/ 2147483647 w 680"/>
              <a:gd name="T51" fmla="*/ 2147483647 h 240"/>
              <a:gd name="T52" fmla="*/ 2147483647 w 680"/>
              <a:gd name="T53" fmla="*/ 2147483647 h 240"/>
              <a:gd name="T54" fmla="*/ 2147483647 w 680"/>
              <a:gd name="T55" fmla="*/ 2147483647 h 240"/>
              <a:gd name="T56" fmla="*/ 2147483647 w 680"/>
              <a:gd name="T57" fmla="*/ 2147483647 h 240"/>
              <a:gd name="T58" fmla="*/ 2147483647 w 680"/>
              <a:gd name="T59" fmla="*/ 2147483647 h 240"/>
              <a:gd name="T60" fmla="*/ 2147483647 w 680"/>
              <a:gd name="T61" fmla="*/ 2147483647 h 240"/>
              <a:gd name="T62" fmla="*/ 2147483647 w 680"/>
              <a:gd name="T63" fmla="*/ 2147483647 h 240"/>
              <a:gd name="T64" fmla="*/ 2147483647 w 680"/>
              <a:gd name="T65" fmla="*/ 2147483647 h 240"/>
              <a:gd name="T66" fmla="*/ 2147483647 w 680"/>
              <a:gd name="T67" fmla="*/ 2147483647 h 240"/>
              <a:gd name="T68" fmla="*/ 2147483647 w 680"/>
              <a:gd name="T69" fmla="*/ 2147483647 h 240"/>
              <a:gd name="T70" fmla="*/ 2147483647 w 680"/>
              <a:gd name="T71" fmla="*/ 2147483647 h 240"/>
              <a:gd name="T72" fmla="*/ 2147483647 w 680"/>
              <a:gd name="T73" fmla="*/ 2147483647 h 240"/>
              <a:gd name="T74" fmla="*/ 2147483647 w 680"/>
              <a:gd name="T75" fmla="*/ 2147483647 h 240"/>
              <a:gd name="T76" fmla="*/ 2147483647 w 680"/>
              <a:gd name="T77" fmla="*/ 2147483647 h 240"/>
              <a:gd name="T78" fmla="*/ 2147483647 w 680"/>
              <a:gd name="T79" fmla="*/ 0 h 240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680"/>
              <a:gd name="T121" fmla="*/ 0 h 240"/>
              <a:gd name="T122" fmla="*/ 680 w 680"/>
              <a:gd name="T123" fmla="*/ 240 h 240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680" h="240">
                <a:moveTo>
                  <a:pt x="664" y="0"/>
                </a:moveTo>
                <a:lnTo>
                  <a:pt x="664" y="0"/>
                </a:lnTo>
                <a:lnTo>
                  <a:pt x="672" y="0"/>
                </a:lnTo>
                <a:lnTo>
                  <a:pt x="672" y="8"/>
                </a:lnTo>
                <a:lnTo>
                  <a:pt x="672" y="16"/>
                </a:lnTo>
                <a:lnTo>
                  <a:pt x="680" y="24"/>
                </a:lnTo>
                <a:lnTo>
                  <a:pt x="672" y="32"/>
                </a:lnTo>
                <a:lnTo>
                  <a:pt x="664" y="32"/>
                </a:lnTo>
                <a:lnTo>
                  <a:pt x="656" y="48"/>
                </a:lnTo>
                <a:lnTo>
                  <a:pt x="656" y="56"/>
                </a:lnTo>
                <a:lnTo>
                  <a:pt x="648" y="56"/>
                </a:lnTo>
                <a:lnTo>
                  <a:pt x="640" y="56"/>
                </a:lnTo>
                <a:lnTo>
                  <a:pt x="616" y="80"/>
                </a:lnTo>
                <a:lnTo>
                  <a:pt x="608" y="72"/>
                </a:lnTo>
                <a:lnTo>
                  <a:pt x="600" y="72"/>
                </a:lnTo>
                <a:lnTo>
                  <a:pt x="584" y="96"/>
                </a:lnTo>
                <a:lnTo>
                  <a:pt x="584" y="104"/>
                </a:lnTo>
                <a:lnTo>
                  <a:pt x="568" y="104"/>
                </a:lnTo>
                <a:lnTo>
                  <a:pt x="552" y="120"/>
                </a:lnTo>
                <a:lnTo>
                  <a:pt x="544" y="128"/>
                </a:lnTo>
                <a:lnTo>
                  <a:pt x="520" y="128"/>
                </a:lnTo>
                <a:lnTo>
                  <a:pt x="512" y="144"/>
                </a:lnTo>
                <a:lnTo>
                  <a:pt x="504" y="168"/>
                </a:lnTo>
                <a:lnTo>
                  <a:pt x="488" y="168"/>
                </a:lnTo>
                <a:lnTo>
                  <a:pt x="488" y="200"/>
                </a:lnTo>
                <a:lnTo>
                  <a:pt x="384" y="208"/>
                </a:lnTo>
                <a:lnTo>
                  <a:pt x="176" y="224"/>
                </a:lnTo>
                <a:lnTo>
                  <a:pt x="8" y="240"/>
                </a:lnTo>
                <a:lnTo>
                  <a:pt x="0" y="240"/>
                </a:lnTo>
                <a:lnTo>
                  <a:pt x="8" y="232"/>
                </a:lnTo>
                <a:lnTo>
                  <a:pt x="16" y="232"/>
                </a:lnTo>
                <a:lnTo>
                  <a:pt x="16" y="224"/>
                </a:lnTo>
                <a:lnTo>
                  <a:pt x="16" y="216"/>
                </a:lnTo>
                <a:lnTo>
                  <a:pt x="16" y="208"/>
                </a:lnTo>
                <a:lnTo>
                  <a:pt x="16" y="200"/>
                </a:lnTo>
                <a:lnTo>
                  <a:pt x="24" y="184"/>
                </a:lnTo>
                <a:lnTo>
                  <a:pt x="32" y="176"/>
                </a:lnTo>
                <a:lnTo>
                  <a:pt x="32" y="168"/>
                </a:lnTo>
                <a:lnTo>
                  <a:pt x="24" y="168"/>
                </a:lnTo>
                <a:lnTo>
                  <a:pt x="32" y="168"/>
                </a:lnTo>
                <a:lnTo>
                  <a:pt x="32" y="160"/>
                </a:lnTo>
                <a:lnTo>
                  <a:pt x="48" y="152"/>
                </a:lnTo>
                <a:lnTo>
                  <a:pt x="48" y="144"/>
                </a:lnTo>
                <a:lnTo>
                  <a:pt x="40" y="136"/>
                </a:lnTo>
                <a:lnTo>
                  <a:pt x="48" y="120"/>
                </a:lnTo>
                <a:lnTo>
                  <a:pt x="56" y="120"/>
                </a:lnTo>
                <a:lnTo>
                  <a:pt x="48" y="120"/>
                </a:lnTo>
                <a:lnTo>
                  <a:pt x="48" y="112"/>
                </a:lnTo>
                <a:lnTo>
                  <a:pt x="40" y="112"/>
                </a:lnTo>
                <a:lnTo>
                  <a:pt x="48" y="112"/>
                </a:lnTo>
                <a:lnTo>
                  <a:pt x="48" y="104"/>
                </a:lnTo>
                <a:lnTo>
                  <a:pt x="56" y="80"/>
                </a:lnTo>
                <a:lnTo>
                  <a:pt x="176" y="72"/>
                </a:lnTo>
                <a:lnTo>
                  <a:pt x="168" y="56"/>
                </a:lnTo>
                <a:lnTo>
                  <a:pt x="176" y="56"/>
                </a:lnTo>
                <a:lnTo>
                  <a:pt x="192" y="56"/>
                </a:lnTo>
                <a:lnTo>
                  <a:pt x="200" y="56"/>
                </a:lnTo>
                <a:lnTo>
                  <a:pt x="504" y="32"/>
                </a:lnTo>
                <a:lnTo>
                  <a:pt x="656" y="8"/>
                </a:lnTo>
                <a:lnTo>
                  <a:pt x="664" y="0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49" name="Freeform 49"/>
          <p:cNvSpPr>
            <a:spLocks/>
          </p:cNvSpPr>
          <p:nvPr/>
        </p:nvSpPr>
        <p:spPr bwMode="auto">
          <a:xfrm>
            <a:off x="7474458" y="4537075"/>
            <a:ext cx="515937" cy="893763"/>
          </a:xfrm>
          <a:custGeom>
            <a:avLst/>
            <a:gdLst>
              <a:gd name="T0" fmla="*/ 2147483647 w 288"/>
              <a:gd name="T1" fmla="*/ 2147483647 h 496"/>
              <a:gd name="T2" fmla="*/ 2147483647 w 288"/>
              <a:gd name="T3" fmla="*/ 2147483647 h 496"/>
              <a:gd name="T4" fmla="*/ 2147483647 w 288"/>
              <a:gd name="T5" fmla="*/ 2147483647 h 496"/>
              <a:gd name="T6" fmla="*/ 2147483647 w 288"/>
              <a:gd name="T7" fmla="*/ 2147483647 h 496"/>
              <a:gd name="T8" fmla="*/ 2147483647 w 288"/>
              <a:gd name="T9" fmla="*/ 2147483647 h 496"/>
              <a:gd name="T10" fmla="*/ 2147483647 w 288"/>
              <a:gd name="T11" fmla="*/ 2147483647 h 496"/>
              <a:gd name="T12" fmla="*/ 2147483647 w 288"/>
              <a:gd name="T13" fmla="*/ 2147483647 h 496"/>
              <a:gd name="T14" fmla="*/ 2147483647 w 288"/>
              <a:gd name="T15" fmla="*/ 2147483647 h 496"/>
              <a:gd name="T16" fmla="*/ 2147483647 w 288"/>
              <a:gd name="T17" fmla="*/ 0 h 496"/>
              <a:gd name="T18" fmla="*/ 2147483647 w 288"/>
              <a:gd name="T19" fmla="*/ 2147483647 h 496"/>
              <a:gd name="T20" fmla="*/ 2147483647 w 288"/>
              <a:gd name="T21" fmla="*/ 2147483647 h 496"/>
              <a:gd name="T22" fmla="*/ 2147483647 w 288"/>
              <a:gd name="T23" fmla="*/ 2147483647 h 496"/>
              <a:gd name="T24" fmla="*/ 2147483647 w 288"/>
              <a:gd name="T25" fmla="*/ 2147483647 h 496"/>
              <a:gd name="T26" fmla="*/ 2147483647 w 288"/>
              <a:gd name="T27" fmla="*/ 2147483647 h 496"/>
              <a:gd name="T28" fmla="*/ 2147483647 w 288"/>
              <a:gd name="T29" fmla="*/ 2147483647 h 496"/>
              <a:gd name="T30" fmla="*/ 2147483647 w 288"/>
              <a:gd name="T31" fmla="*/ 2147483647 h 496"/>
              <a:gd name="T32" fmla="*/ 2147483647 w 288"/>
              <a:gd name="T33" fmla="*/ 2147483647 h 496"/>
              <a:gd name="T34" fmla="*/ 2147483647 w 288"/>
              <a:gd name="T35" fmla="*/ 2147483647 h 496"/>
              <a:gd name="T36" fmla="*/ 2147483647 w 288"/>
              <a:gd name="T37" fmla="*/ 2147483647 h 496"/>
              <a:gd name="T38" fmla="*/ 2147483647 w 288"/>
              <a:gd name="T39" fmla="*/ 2147483647 h 496"/>
              <a:gd name="T40" fmla="*/ 2147483647 w 288"/>
              <a:gd name="T41" fmla="*/ 2147483647 h 496"/>
              <a:gd name="T42" fmla="*/ 2147483647 w 288"/>
              <a:gd name="T43" fmla="*/ 2147483647 h 496"/>
              <a:gd name="T44" fmla="*/ 2147483647 w 288"/>
              <a:gd name="T45" fmla="*/ 2147483647 h 496"/>
              <a:gd name="T46" fmla="*/ 2147483647 w 288"/>
              <a:gd name="T47" fmla="*/ 2147483647 h 496"/>
              <a:gd name="T48" fmla="*/ 2147483647 w 288"/>
              <a:gd name="T49" fmla="*/ 2147483647 h 496"/>
              <a:gd name="T50" fmla="*/ 2147483647 w 288"/>
              <a:gd name="T51" fmla="*/ 2147483647 h 496"/>
              <a:gd name="T52" fmla="*/ 2147483647 w 288"/>
              <a:gd name="T53" fmla="*/ 2147483647 h 496"/>
              <a:gd name="T54" fmla="*/ 2147483647 w 288"/>
              <a:gd name="T55" fmla="*/ 2147483647 h 496"/>
              <a:gd name="T56" fmla="*/ 2147483647 w 288"/>
              <a:gd name="T57" fmla="*/ 2147483647 h 496"/>
              <a:gd name="T58" fmla="*/ 2147483647 w 288"/>
              <a:gd name="T59" fmla="*/ 2147483647 h 496"/>
              <a:gd name="T60" fmla="*/ 2147483647 w 288"/>
              <a:gd name="T61" fmla="*/ 2147483647 h 496"/>
              <a:gd name="T62" fmla="*/ 2147483647 w 288"/>
              <a:gd name="T63" fmla="*/ 2147483647 h 496"/>
              <a:gd name="T64" fmla="*/ 2147483647 w 288"/>
              <a:gd name="T65" fmla="*/ 2147483647 h 496"/>
              <a:gd name="T66" fmla="*/ 2147483647 w 288"/>
              <a:gd name="T67" fmla="*/ 2147483647 h 496"/>
              <a:gd name="T68" fmla="*/ 2147483647 w 288"/>
              <a:gd name="T69" fmla="*/ 2147483647 h 496"/>
              <a:gd name="T70" fmla="*/ 2147483647 w 288"/>
              <a:gd name="T71" fmla="*/ 2147483647 h 496"/>
              <a:gd name="T72" fmla="*/ 2147483647 w 288"/>
              <a:gd name="T73" fmla="*/ 2147483647 h 496"/>
              <a:gd name="T74" fmla="*/ 2147483647 w 288"/>
              <a:gd name="T75" fmla="*/ 2147483647 h 496"/>
              <a:gd name="T76" fmla="*/ 2147483647 w 288"/>
              <a:gd name="T77" fmla="*/ 2147483647 h 496"/>
              <a:gd name="T78" fmla="*/ 2147483647 w 288"/>
              <a:gd name="T79" fmla="*/ 2147483647 h 496"/>
              <a:gd name="T80" fmla="*/ 2147483647 w 288"/>
              <a:gd name="T81" fmla="*/ 2147483647 h 496"/>
              <a:gd name="T82" fmla="*/ 2147483647 w 288"/>
              <a:gd name="T83" fmla="*/ 2147483647 h 496"/>
              <a:gd name="T84" fmla="*/ 2147483647 w 288"/>
              <a:gd name="T85" fmla="*/ 2147483647 h 496"/>
              <a:gd name="T86" fmla="*/ 2147483647 w 288"/>
              <a:gd name="T87" fmla="*/ 2147483647 h 496"/>
              <a:gd name="T88" fmla="*/ 2147483647 w 288"/>
              <a:gd name="T89" fmla="*/ 2147483647 h 496"/>
              <a:gd name="T90" fmla="*/ 2147483647 w 288"/>
              <a:gd name="T91" fmla="*/ 2147483647 h 496"/>
              <a:gd name="T92" fmla="*/ 2147483647 w 288"/>
              <a:gd name="T93" fmla="*/ 2147483647 h 496"/>
              <a:gd name="T94" fmla="*/ 2147483647 w 288"/>
              <a:gd name="T95" fmla="*/ 2147483647 h 496"/>
              <a:gd name="T96" fmla="*/ 2147483647 w 288"/>
              <a:gd name="T97" fmla="*/ 2147483647 h 496"/>
              <a:gd name="T98" fmla="*/ 2147483647 w 288"/>
              <a:gd name="T99" fmla="*/ 2147483647 h 49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88"/>
              <a:gd name="T151" fmla="*/ 0 h 496"/>
              <a:gd name="T152" fmla="*/ 288 w 288"/>
              <a:gd name="T153" fmla="*/ 496 h 49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88" h="496">
                <a:moveTo>
                  <a:pt x="208" y="488"/>
                </a:moveTo>
                <a:lnTo>
                  <a:pt x="208" y="488"/>
                </a:lnTo>
                <a:lnTo>
                  <a:pt x="208" y="480"/>
                </a:lnTo>
                <a:lnTo>
                  <a:pt x="216" y="488"/>
                </a:lnTo>
                <a:lnTo>
                  <a:pt x="240" y="480"/>
                </a:lnTo>
                <a:lnTo>
                  <a:pt x="248" y="480"/>
                </a:lnTo>
                <a:lnTo>
                  <a:pt x="248" y="472"/>
                </a:lnTo>
                <a:lnTo>
                  <a:pt x="240" y="472"/>
                </a:lnTo>
                <a:lnTo>
                  <a:pt x="248" y="472"/>
                </a:lnTo>
                <a:lnTo>
                  <a:pt x="256" y="472"/>
                </a:lnTo>
                <a:lnTo>
                  <a:pt x="256" y="480"/>
                </a:lnTo>
                <a:lnTo>
                  <a:pt x="264" y="480"/>
                </a:lnTo>
                <a:lnTo>
                  <a:pt x="272" y="472"/>
                </a:lnTo>
                <a:lnTo>
                  <a:pt x="280" y="480"/>
                </a:lnTo>
                <a:lnTo>
                  <a:pt x="288" y="480"/>
                </a:lnTo>
                <a:lnTo>
                  <a:pt x="288" y="472"/>
                </a:lnTo>
                <a:lnTo>
                  <a:pt x="272" y="320"/>
                </a:lnTo>
                <a:lnTo>
                  <a:pt x="272" y="0"/>
                </a:lnTo>
                <a:lnTo>
                  <a:pt x="104" y="16"/>
                </a:lnTo>
                <a:lnTo>
                  <a:pt x="104" y="24"/>
                </a:lnTo>
                <a:lnTo>
                  <a:pt x="96" y="32"/>
                </a:lnTo>
                <a:lnTo>
                  <a:pt x="88" y="40"/>
                </a:lnTo>
                <a:lnTo>
                  <a:pt x="80" y="48"/>
                </a:lnTo>
                <a:lnTo>
                  <a:pt x="80" y="72"/>
                </a:lnTo>
                <a:lnTo>
                  <a:pt x="72" y="80"/>
                </a:lnTo>
                <a:lnTo>
                  <a:pt x="56" y="96"/>
                </a:lnTo>
                <a:lnTo>
                  <a:pt x="56" y="104"/>
                </a:lnTo>
                <a:lnTo>
                  <a:pt x="48" y="112"/>
                </a:lnTo>
                <a:lnTo>
                  <a:pt x="48" y="120"/>
                </a:lnTo>
                <a:lnTo>
                  <a:pt x="40" y="120"/>
                </a:lnTo>
                <a:lnTo>
                  <a:pt x="40" y="128"/>
                </a:lnTo>
                <a:lnTo>
                  <a:pt x="40" y="136"/>
                </a:lnTo>
                <a:lnTo>
                  <a:pt x="40" y="144"/>
                </a:lnTo>
                <a:lnTo>
                  <a:pt x="32" y="144"/>
                </a:lnTo>
                <a:lnTo>
                  <a:pt x="40" y="152"/>
                </a:lnTo>
                <a:lnTo>
                  <a:pt x="32" y="152"/>
                </a:lnTo>
                <a:lnTo>
                  <a:pt x="32" y="160"/>
                </a:lnTo>
                <a:lnTo>
                  <a:pt x="24" y="168"/>
                </a:lnTo>
                <a:lnTo>
                  <a:pt x="32" y="176"/>
                </a:lnTo>
                <a:lnTo>
                  <a:pt x="32" y="184"/>
                </a:lnTo>
                <a:lnTo>
                  <a:pt x="40" y="200"/>
                </a:lnTo>
                <a:lnTo>
                  <a:pt x="40" y="208"/>
                </a:lnTo>
                <a:lnTo>
                  <a:pt x="32" y="224"/>
                </a:lnTo>
                <a:lnTo>
                  <a:pt x="32" y="232"/>
                </a:lnTo>
                <a:lnTo>
                  <a:pt x="40" y="232"/>
                </a:lnTo>
                <a:lnTo>
                  <a:pt x="40" y="240"/>
                </a:lnTo>
                <a:lnTo>
                  <a:pt x="40" y="248"/>
                </a:lnTo>
                <a:lnTo>
                  <a:pt x="48" y="248"/>
                </a:lnTo>
                <a:lnTo>
                  <a:pt x="40" y="256"/>
                </a:lnTo>
                <a:lnTo>
                  <a:pt x="40" y="264"/>
                </a:lnTo>
                <a:lnTo>
                  <a:pt x="48" y="264"/>
                </a:lnTo>
                <a:lnTo>
                  <a:pt x="48" y="272"/>
                </a:lnTo>
                <a:lnTo>
                  <a:pt x="48" y="280"/>
                </a:lnTo>
                <a:lnTo>
                  <a:pt x="48" y="288"/>
                </a:lnTo>
                <a:lnTo>
                  <a:pt x="56" y="288"/>
                </a:lnTo>
                <a:lnTo>
                  <a:pt x="56" y="296"/>
                </a:lnTo>
                <a:lnTo>
                  <a:pt x="56" y="304"/>
                </a:lnTo>
                <a:lnTo>
                  <a:pt x="48" y="304"/>
                </a:lnTo>
                <a:lnTo>
                  <a:pt x="40" y="304"/>
                </a:lnTo>
                <a:lnTo>
                  <a:pt x="40" y="312"/>
                </a:lnTo>
                <a:lnTo>
                  <a:pt x="48" y="312"/>
                </a:lnTo>
                <a:lnTo>
                  <a:pt x="40" y="320"/>
                </a:lnTo>
                <a:lnTo>
                  <a:pt x="40" y="328"/>
                </a:lnTo>
                <a:lnTo>
                  <a:pt x="40" y="344"/>
                </a:lnTo>
                <a:lnTo>
                  <a:pt x="32" y="336"/>
                </a:lnTo>
                <a:lnTo>
                  <a:pt x="24" y="360"/>
                </a:lnTo>
                <a:lnTo>
                  <a:pt x="16" y="368"/>
                </a:lnTo>
                <a:lnTo>
                  <a:pt x="24" y="368"/>
                </a:lnTo>
                <a:lnTo>
                  <a:pt x="16" y="376"/>
                </a:lnTo>
                <a:lnTo>
                  <a:pt x="16" y="384"/>
                </a:lnTo>
                <a:lnTo>
                  <a:pt x="8" y="392"/>
                </a:lnTo>
                <a:lnTo>
                  <a:pt x="16" y="392"/>
                </a:lnTo>
                <a:lnTo>
                  <a:pt x="16" y="400"/>
                </a:lnTo>
                <a:lnTo>
                  <a:pt x="0" y="408"/>
                </a:lnTo>
                <a:lnTo>
                  <a:pt x="0" y="416"/>
                </a:lnTo>
                <a:lnTo>
                  <a:pt x="8" y="416"/>
                </a:lnTo>
                <a:lnTo>
                  <a:pt x="8" y="424"/>
                </a:lnTo>
                <a:lnTo>
                  <a:pt x="8" y="432"/>
                </a:lnTo>
                <a:lnTo>
                  <a:pt x="168" y="416"/>
                </a:lnTo>
                <a:lnTo>
                  <a:pt x="168" y="440"/>
                </a:lnTo>
                <a:lnTo>
                  <a:pt x="160" y="448"/>
                </a:lnTo>
                <a:lnTo>
                  <a:pt x="160" y="464"/>
                </a:lnTo>
                <a:lnTo>
                  <a:pt x="168" y="464"/>
                </a:lnTo>
                <a:lnTo>
                  <a:pt x="184" y="488"/>
                </a:lnTo>
                <a:lnTo>
                  <a:pt x="184" y="496"/>
                </a:lnTo>
                <a:lnTo>
                  <a:pt x="200" y="496"/>
                </a:lnTo>
                <a:lnTo>
                  <a:pt x="208" y="488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0" name="Freeform 50"/>
          <p:cNvSpPr>
            <a:spLocks/>
          </p:cNvSpPr>
          <p:nvPr/>
        </p:nvSpPr>
        <p:spPr bwMode="auto">
          <a:xfrm>
            <a:off x="7963408" y="4508500"/>
            <a:ext cx="546100" cy="906463"/>
          </a:xfrm>
          <a:custGeom>
            <a:avLst/>
            <a:gdLst>
              <a:gd name="T0" fmla="*/ 2147483647 w 304"/>
              <a:gd name="T1" fmla="*/ 2147483647 h 504"/>
              <a:gd name="T2" fmla="*/ 2147483647 w 304"/>
              <a:gd name="T3" fmla="*/ 2147483647 h 504"/>
              <a:gd name="T4" fmla="*/ 2147483647 w 304"/>
              <a:gd name="T5" fmla="*/ 2147483647 h 504"/>
              <a:gd name="T6" fmla="*/ 2147483647 w 304"/>
              <a:gd name="T7" fmla="*/ 2147483647 h 504"/>
              <a:gd name="T8" fmla="*/ 2147483647 w 304"/>
              <a:gd name="T9" fmla="*/ 2147483647 h 504"/>
              <a:gd name="T10" fmla="*/ 2147483647 w 304"/>
              <a:gd name="T11" fmla="*/ 2147483647 h 504"/>
              <a:gd name="T12" fmla="*/ 2147483647 w 304"/>
              <a:gd name="T13" fmla="*/ 2147483647 h 504"/>
              <a:gd name="T14" fmla="*/ 2147483647 w 304"/>
              <a:gd name="T15" fmla="*/ 2147483647 h 504"/>
              <a:gd name="T16" fmla="*/ 2147483647 w 304"/>
              <a:gd name="T17" fmla="*/ 2147483647 h 504"/>
              <a:gd name="T18" fmla="*/ 2147483647 w 304"/>
              <a:gd name="T19" fmla="*/ 2147483647 h 504"/>
              <a:gd name="T20" fmla="*/ 2147483647 w 304"/>
              <a:gd name="T21" fmla="*/ 2147483647 h 504"/>
              <a:gd name="T22" fmla="*/ 2147483647 w 304"/>
              <a:gd name="T23" fmla="*/ 2147483647 h 504"/>
              <a:gd name="T24" fmla="*/ 2147483647 w 304"/>
              <a:gd name="T25" fmla="*/ 2147483647 h 504"/>
              <a:gd name="T26" fmla="*/ 2147483647 w 304"/>
              <a:gd name="T27" fmla="*/ 2147483647 h 504"/>
              <a:gd name="T28" fmla="*/ 2147483647 w 304"/>
              <a:gd name="T29" fmla="*/ 2147483647 h 504"/>
              <a:gd name="T30" fmla="*/ 2147483647 w 304"/>
              <a:gd name="T31" fmla="*/ 2147483647 h 504"/>
              <a:gd name="T32" fmla="*/ 2147483647 w 304"/>
              <a:gd name="T33" fmla="*/ 2147483647 h 504"/>
              <a:gd name="T34" fmla="*/ 2147483647 w 304"/>
              <a:gd name="T35" fmla="*/ 2147483647 h 504"/>
              <a:gd name="T36" fmla="*/ 2147483647 w 304"/>
              <a:gd name="T37" fmla="*/ 2147483647 h 504"/>
              <a:gd name="T38" fmla="*/ 2147483647 w 304"/>
              <a:gd name="T39" fmla="*/ 2147483647 h 504"/>
              <a:gd name="T40" fmla="*/ 2147483647 w 304"/>
              <a:gd name="T41" fmla="*/ 2147483647 h 504"/>
              <a:gd name="T42" fmla="*/ 2147483647 w 304"/>
              <a:gd name="T43" fmla="*/ 2147483647 h 504"/>
              <a:gd name="T44" fmla="*/ 2147483647 w 304"/>
              <a:gd name="T45" fmla="*/ 2147483647 h 504"/>
              <a:gd name="T46" fmla="*/ 2147483647 w 304"/>
              <a:gd name="T47" fmla="*/ 2147483647 h 504"/>
              <a:gd name="T48" fmla="*/ 2147483647 w 304"/>
              <a:gd name="T49" fmla="*/ 2147483647 h 504"/>
              <a:gd name="T50" fmla="*/ 2147483647 w 304"/>
              <a:gd name="T51" fmla="*/ 2147483647 h 504"/>
              <a:gd name="T52" fmla="*/ 2147483647 w 304"/>
              <a:gd name="T53" fmla="*/ 2147483647 h 504"/>
              <a:gd name="T54" fmla="*/ 2147483647 w 304"/>
              <a:gd name="T55" fmla="*/ 2147483647 h 504"/>
              <a:gd name="T56" fmla="*/ 2147483647 w 304"/>
              <a:gd name="T57" fmla="*/ 2147483647 h 504"/>
              <a:gd name="T58" fmla="*/ 2147483647 w 304"/>
              <a:gd name="T59" fmla="*/ 2147483647 h 504"/>
              <a:gd name="T60" fmla="*/ 2147483647 w 304"/>
              <a:gd name="T61" fmla="*/ 2147483647 h 504"/>
              <a:gd name="T62" fmla="*/ 2147483647 w 304"/>
              <a:gd name="T63" fmla="*/ 2147483647 h 504"/>
              <a:gd name="T64" fmla="*/ 2147483647 w 304"/>
              <a:gd name="T65" fmla="*/ 2147483647 h 504"/>
              <a:gd name="T66" fmla="*/ 2147483647 w 304"/>
              <a:gd name="T67" fmla="*/ 2147483647 h 504"/>
              <a:gd name="T68" fmla="*/ 2147483647 w 304"/>
              <a:gd name="T69" fmla="*/ 2147483647 h 504"/>
              <a:gd name="T70" fmla="*/ 2147483647 w 304"/>
              <a:gd name="T71" fmla="*/ 2147483647 h 504"/>
              <a:gd name="T72" fmla="*/ 2147483647 w 304"/>
              <a:gd name="T73" fmla="*/ 2147483647 h 504"/>
              <a:gd name="T74" fmla="*/ 2147483647 w 304"/>
              <a:gd name="T75" fmla="*/ 2147483647 h 504"/>
              <a:gd name="T76" fmla="*/ 2147483647 w 304"/>
              <a:gd name="T77" fmla="*/ 2147483647 h 504"/>
              <a:gd name="T78" fmla="*/ 2147483647 w 304"/>
              <a:gd name="T79" fmla="*/ 2147483647 h 504"/>
              <a:gd name="T80" fmla="*/ 2147483647 w 304"/>
              <a:gd name="T81" fmla="*/ 2147483647 h 504"/>
              <a:gd name="T82" fmla="*/ 2147483647 w 304"/>
              <a:gd name="T83" fmla="*/ 2147483647 h 504"/>
              <a:gd name="T84" fmla="*/ 2147483647 w 304"/>
              <a:gd name="T85" fmla="*/ 2147483647 h 504"/>
              <a:gd name="T86" fmla="*/ 2147483647 w 304"/>
              <a:gd name="T87" fmla="*/ 2147483647 h 504"/>
              <a:gd name="T88" fmla="*/ 2147483647 w 304"/>
              <a:gd name="T89" fmla="*/ 2147483647 h 504"/>
              <a:gd name="T90" fmla="*/ 2147483647 w 304"/>
              <a:gd name="T91" fmla="*/ 2147483647 h 504"/>
              <a:gd name="T92" fmla="*/ 2147483647 w 304"/>
              <a:gd name="T93" fmla="*/ 2147483647 h 504"/>
              <a:gd name="T94" fmla="*/ 2147483647 w 304"/>
              <a:gd name="T95" fmla="*/ 2147483647 h 504"/>
              <a:gd name="T96" fmla="*/ 2147483647 w 304"/>
              <a:gd name="T97" fmla="*/ 2147483647 h 504"/>
              <a:gd name="T98" fmla="*/ 2147483647 w 304"/>
              <a:gd name="T99" fmla="*/ 2147483647 h 504"/>
              <a:gd name="T100" fmla="*/ 2147483647 w 304"/>
              <a:gd name="T101" fmla="*/ 0 h 504"/>
              <a:gd name="T102" fmla="*/ 2147483647 w 304"/>
              <a:gd name="T103" fmla="*/ 0 h 504"/>
              <a:gd name="T104" fmla="*/ 0 w 304"/>
              <a:gd name="T105" fmla="*/ 2147483647 h 504"/>
              <a:gd name="T106" fmla="*/ 0 w 304"/>
              <a:gd name="T107" fmla="*/ 2147483647 h 504"/>
              <a:gd name="T108" fmla="*/ 0 w 304"/>
              <a:gd name="T109" fmla="*/ 2147483647 h 504"/>
              <a:gd name="T110" fmla="*/ 0 w 304"/>
              <a:gd name="T111" fmla="*/ 2147483647 h 504"/>
              <a:gd name="T112" fmla="*/ 2147483647 w 304"/>
              <a:gd name="T113" fmla="*/ 2147483647 h 504"/>
              <a:gd name="T114" fmla="*/ 2147483647 w 304"/>
              <a:gd name="T115" fmla="*/ 2147483647 h 504"/>
              <a:gd name="T116" fmla="*/ 2147483647 w 304"/>
              <a:gd name="T117" fmla="*/ 2147483647 h 504"/>
              <a:gd name="T118" fmla="*/ 2147483647 w 304"/>
              <a:gd name="T119" fmla="*/ 2147483647 h 504"/>
              <a:gd name="T120" fmla="*/ 2147483647 w 304"/>
              <a:gd name="T121" fmla="*/ 2147483647 h 50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304"/>
              <a:gd name="T184" fmla="*/ 0 h 504"/>
              <a:gd name="T185" fmla="*/ 304 w 304"/>
              <a:gd name="T186" fmla="*/ 504 h 504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304" h="504">
                <a:moveTo>
                  <a:pt x="40" y="496"/>
                </a:moveTo>
                <a:lnTo>
                  <a:pt x="40" y="496"/>
                </a:lnTo>
                <a:lnTo>
                  <a:pt x="48" y="488"/>
                </a:lnTo>
                <a:lnTo>
                  <a:pt x="40" y="480"/>
                </a:lnTo>
                <a:lnTo>
                  <a:pt x="48" y="448"/>
                </a:lnTo>
                <a:lnTo>
                  <a:pt x="56" y="448"/>
                </a:lnTo>
                <a:lnTo>
                  <a:pt x="56" y="480"/>
                </a:lnTo>
                <a:lnTo>
                  <a:pt x="72" y="496"/>
                </a:lnTo>
                <a:lnTo>
                  <a:pt x="56" y="504"/>
                </a:lnTo>
                <a:lnTo>
                  <a:pt x="64" y="504"/>
                </a:lnTo>
                <a:lnTo>
                  <a:pt x="80" y="496"/>
                </a:lnTo>
                <a:lnTo>
                  <a:pt x="88" y="496"/>
                </a:lnTo>
                <a:lnTo>
                  <a:pt x="88" y="488"/>
                </a:lnTo>
                <a:lnTo>
                  <a:pt x="96" y="480"/>
                </a:lnTo>
                <a:lnTo>
                  <a:pt x="104" y="472"/>
                </a:lnTo>
                <a:lnTo>
                  <a:pt x="96" y="464"/>
                </a:lnTo>
                <a:lnTo>
                  <a:pt x="104" y="464"/>
                </a:lnTo>
                <a:lnTo>
                  <a:pt x="104" y="448"/>
                </a:lnTo>
                <a:lnTo>
                  <a:pt x="88" y="440"/>
                </a:lnTo>
                <a:lnTo>
                  <a:pt x="80" y="440"/>
                </a:lnTo>
                <a:lnTo>
                  <a:pt x="80" y="424"/>
                </a:lnTo>
                <a:lnTo>
                  <a:pt x="304" y="400"/>
                </a:lnTo>
                <a:lnTo>
                  <a:pt x="288" y="368"/>
                </a:lnTo>
                <a:lnTo>
                  <a:pt x="288" y="360"/>
                </a:lnTo>
                <a:lnTo>
                  <a:pt x="288" y="344"/>
                </a:lnTo>
                <a:lnTo>
                  <a:pt x="280" y="336"/>
                </a:lnTo>
                <a:lnTo>
                  <a:pt x="280" y="312"/>
                </a:lnTo>
                <a:lnTo>
                  <a:pt x="280" y="304"/>
                </a:lnTo>
                <a:lnTo>
                  <a:pt x="280" y="280"/>
                </a:lnTo>
                <a:lnTo>
                  <a:pt x="296" y="272"/>
                </a:lnTo>
                <a:lnTo>
                  <a:pt x="288" y="264"/>
                </a:lnTo>
                <a:lnTo>
                  <a:pt x="288" y="248"/>
                </a:lnTo>
                <a:lnTo>
                  <a:pt x="280" y="240"/>
                </a:lnTo>
                <a:lnTo>
                  <a:pt x="264" y="208"/>
                </a:lnTo>
                <a:lnTo>
                  <a:pt x="208" y="0"/>
                </a:lnTo>
                <a:lnTo>
                  <a:pt x="0" y="16"/>
                </a:lnTo>
                <a:lnTo>
                  <a:pt x="0" y="336"/>
                </a:lnTo>
                <a:lnTo>
                  <a:pt x="16" y="488"/>
                </a:lnTo>
                <a:lnTo>
                  <a:pt x="32" y="488"/>
                </a:lnTo>
                <a:lnTo>
                  <a:pt x="40" y="496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1" name="Freeform 51"/>
          <p:cNvSpPr>
            <a:spLocks/>
          </p:cNvSpPr>
          <p:nvPr/>
        </p:nvSpPr>
        <p:spPr bwMode="auto">
          <a:xfrm>
            <a:off x="8668258" y="4392613"/>
            <a:ext cx="736600" cy="549275"/>
          </a:xfrm>
          <a:custGeom>
            <a:avLst/>
            <a:gdLst>
              <a:gd name="T0" fmla="*/ 2147483647 w 408"/>
              <a:gd name="T1" fmla="*/ 2147483647 h 304"/>
              <a:gd name="T2" fmla="*/ 2147483647 w 408"/>
              <a:gd name="T3" fmla="*/ 2147483647 h 304"/>
              <a:gd name="T4" fmla="*/ 2147483647 w 408"/>
              <a:gd name="T5" fmla="*/ 2147483647 h 304"/>
              <a:gd name="T6" fmla="*/ 2147483647 w 408"/>
              <a:gd name="T7" fmla="*/ 2147483647 h 304"/>
              <a:gd name="T8" fmla="*/ 2147483647 w 408"/>
              <a:gd name="T9" fmla="*/ 2147483647 h 304"/>
              <a:gd name="T10" fmla="*/ 2147483647 w 408"/>
              <a:gd name="T11" fmla="*/ 2147483647 h 304"/>
              <a:gd name="T12" fmla="*/ 2147483647 w 408"/>
              <a:gd name="T13" fmla="*/ 2147483647 h 304"/>
              <a:gd name="T14" fmla="*/ 2147483647 w 408"/>
              <a:gd name="T15" fmla="*/ 2147483647 h 304"/>
              <a:gd name="T16" fmla="*/ 2147483647 w 408"/>
              <a:gd name="T17" fmla="*/ 2147483647 h 304"/>
              <a:gd name="T18" fmla="*/ 2147483647 w 408"/>
              <a:gd name="T19" fmla="*/ 2147483647 h 304"/>
              <a:gd name="T20" fmla="*/ 2147483647 w 408"/>
              <a:gd name="T21" fmla="*/ 2147483647 h 304"/>
              <a:gd name="T22" fmla="*/ 2147483647 w 408"/>
              <a:gd name="T23" fmla="*/ 2147483647 h 304"/>
              <a:gd name="T24" fmla="*/ 2147483647 w 408"/>
              <a:gd name="T25" fmla="*/ 2147483647 h 304"/>
              <a:gd name="T26" fmla="*/ 2147483647 w 408"/>
              <a:gd name="T27" fmla="*/ 2147483647 h 304"/>
              <a:gd name="T28" fmla="*/ 2147483647 w 408"/>
              <a:gd name="T29" fmla="*/ 2147483647 h 304"/>
              <a:gd name="T30" fmla="*/ 0 w 408"/>
              <a:gd name="T31" fmla="*/ 2147483647 h 304"/>
              <a:gd name="T32" fmla="*/ 2147483647 w 408"/>
              <a:gd name="T33" fmla="*/ 2147483647 h 304"/>
              <a:gd name="T34" fmla="*/ 2147483647 w 408"/>
              <a:gd name="T35" fmla="*/ 2147483647 h 304"/>
              <a:gd name="T36" fmla="*/ 2147483647 w 408"/>
              <a:gd name="T37" fmla="*/ 2147483647 h 304"/>
              <a:gd name="T38" fmla="*/ 2147483647 w 408"/>
              <a:gd name="T39" fmla="*/ 0 h 304"/>
              <a:gd name="T40" fmla="*/ 2147483647 w 408"/>
              <a:gd name="T41" fmla="*/ 2147483647 h 304"/>
              <a:gd name="T42" fmla="*/ 2147483647 w 408"/>
              <a:gd name="T43" fmla="*/ 2147483647 h 304"/>
              <a:gd name="T44" fmla="*/ 2147483647 w 408"/>
              <a:gd name="T45" fmla="*/ 2147483647 h 304"/>
              <a:gd name="T46" fmla="*/ 2147483647 w 408"/>
              <a:gd name="T47" fmla="*/ 2147483647 h 304"/>
              <a:gd name="T48" fmla="*/ 2147483647 w 408"/>
              <a:gd name="T49" fmla="*/ 2147483647 h 304"/>
              <a:gd name="T50" fmla="*/ 2147483647 w 408"/>
              <a:gd name="T51" fmla="*/ 2147483647 h 304"/>
              <a:gd name="T52" fmla="*/ 2147483647 w 408"/>
              <a:gd name="T53" fmla="*/ 2147483647 h 304"/>
              <a:gd name="T54" fmla="*/ 2147483647 w 408"/>
              <a:gd name="T55" fmla="*/ 2147483647 h 304"/>
              <a:gd name="T56" fmla="*/ 2147483647 w 408"/>
              <a:gd name="T57" fmla="*/ 2147483647 h 304"/>
              <a:gd name="T58" fmla="*/ 2147483647 w 408"/>
              <a:gd name="T59" fmla="*/ 2147483647 h 304"/>
              <a:gd name="T60" fmla="*/ 2147483647 w 408"/>
              <a:gd name="T61" fmla="*/ 2147483647 h 304"/>
              <a:gd name="T62" fmla="*/ 2147483647 w 408"/>
              <a:gd name="T63" fmla="*/ 2147483647 h 304"/>
              <a:gd name="T64" fmla="*/ 2147483647 w 408"/>
              <a:gd name="T65" fmla="*/ 2147483647 h 304"/>
              <a:gd name="T66" fmla="*/ 2147483647 w 408"/>
              <a:gd name="T67" fmla="*/ 2147483647 h 304"/>
              <a:gd name="T68" fmla="*/ 2147483647 w 408"/>
              <a:gd name="T69" fmla="*/ 2147483647 h 304"/>
              <a:gd name="T70" fmla="*/ 2147483647 w 408"/>
              <a:gd name="T71" fmla="*/ 2147483647 h 304"/>
              <a:gd name="T72" fmla="*/ 2147483647 w 408"/>
              <a:gd name="T73" fmla="*/ 2147483647 h 304"/>
              <a:gd name="T74" fmla="*/ 2147483647 w 408"/>
              <a:gd name="T75" fmla="*/ 2147483647 h 304"/>
              <a:gd name="T76" fmla="*/ 2147483647 w 408"/>
              <a:gd name="T77" fmla="*/ 2147483647 h 304"/>
              <a:gd name="T78" fmla="*/ 2147483647 w 408"/>
              <a:gd name="T79" fmla="*/ 2147483647 h 304"/>
              <a:gd name="T80" fmla="*/ 2147483647 w 408"/>
              <a:gd name="T81" fmla="*/ 2147483647 h 304"/>
              <a:gd name="T82" fmla="*/ 2147483647 w 408"/>
              <a:gd name="T83" fmla="*/ 2147483647 h 304"/>
              <a:gd name="T84" fmla="*/ 2147483647 w 408"/>
              <a:gd name="T85" fmla="*/ 2147483647 h 304"/>
              <a:gd name="T86" fmla="*/ 2147483647 w 408"/>
              <a:gd name="T87" fmla="*/ 2147483647 h 304"/>
              <a:gd name="T88" fmla="*/ 2147483647 w 408"/>
              <a:gd name="T89" fmla="*/ 2147483647 h 304"/>
              <a:gd name="T90" fmla="*/ 2147483647 w 408"/>
              <a:gd name="T91" fmla="*/ 2147483647 h 304"/>
              <a:gd name="T92" fmla="*/ 2147483647 w 408"/>
              <a:gd name="T93" fmla="*/ 2147483647 h 304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408"/>
              <a:gd name="T142" fmla="*/ 0 h 304"/>
              <a:gd name="T143" fmla="*/ 408 w 408"/>
              <a:gd name="T144" fmla="*/ 304 h 304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408" h="304">
                <a:moveTo>
                  <a:pt x="224" y="296"/>
                </a:moveTo>
                <a:lnTo>
                  <a:pt x="224" y="280"/>
                </a:lnTo>
                <a:lnTo>
                  <a:pt x="200" y="256"/>
                </a:lnTo>
                <a:lnTo>
                  <a:pt x="192" y="248"/>
                </a:lnTo>
                <a:lnTo>
                  <a:pt x="192" y="224"/>
                </a:lnTo>
                <a:lnTo>
                  <a:pt x="168" y="216"/>
                </a:lnTo>
                <a:lnTo>
                  <a:pt x="160" y="208"/>
                </a:lnTo>
                <a:lnTo>
                  <a:pt x="152" y="200"/>
                </a:lnTo>
                <a:lnTo>
                  <a:pt x="136" y="192"/>
                </a:lnTo>
                <a:lnTo>
                  <a:pt x="136" y="176"/>
                </a:lnTo>
                <a:lnTo>
                  <a:pt x="128" y="168"/>
                </a:lnTo>
                <a:lnTo>
                  <a:pt x="120" y="168"/>
                </a:lnTo>
                <a:lnTo>
                  <a:pt x="112" y="160"/>
                </a:lnTo>
                <a:lnTo>
                  <a:pt x="104" y="144"/>
                </a:lnTo>
                <a:lnTo>
                  <a:pt x="96" y="144"/>
                </a:lnTo>
                <a:lnTo>
                  <a:pt x="80" y="144"/>
                </a:lnTo>
                <a:lnTo>
                  <a:pt x="72" y="128"/>
                </a:lnTo>
                <a:lnTo>
                  <a:pt x="64" y="120"/>
                </a:lnTo>
                <a:lnTo>
                  <a:pt x="56" y="96"/>
                </a:lnTo>
                <a:lnTo>
                  <a:pt x="48" y="88"/>
                </a:lnTo>
                <a:lnTo>
                  <a:pt x="40" y="88"/>
                </a:lnTo>
                <a:lnTo>
                  <a:pt x="32" y="88"/>
                </a:lnTo>
                <a:lnTo>
                  <a:pt x="24" y="80"/>
                </a:lnTo>
                <a:lnTo>
                  <a:pt x="16" y="80"/>
                </a:lnTo>
                <a:lnTo>
                  <a:pt x="0" y="80"/>
                </a:lnTo>
                <a:lnTo>
                  <a:pt x="0" y="56"/>
                </a:lnTo>
                <a:lnTo>
                  <a:pt x="16" y="40"/>
                </a:lnTo>
                <a:lnTo>
                  <a:pt x="24" y="40"/>
                </a:lnTo>
                <a:lnTo>
                  <a:pt x="32" y="32"/>
                </a:lnTo>
                <a:lnTo>
                  <a:pt x="72" y="8"/>
                </a:lnTo>
                <a:lnTo>
                  <a:pt x="96" y="8"/>
                </a:lnTo>
                <a:lnTo>
                  <a:pt x="176" y="0"/>
                </a:lnTo>
                <a:lnTo>
                  <a:pt x="192" y="0"/>
                </a:lnTo>
                <a:lnTo>
                  <a:pt x="200" y="8"/>
                </a:lnTo>
                <a:lnTo>
                  <a:pt x="208" y="16"/>
                </a:lnTo>
                <a:lnTo>
                  <a:pt x="208" y="24"/>
                </a:lnTo>
                <a:lnTo>
                  <a:pt x="296" y="16"/>
                </a:lnTo>
                <a:lnTo>
                  <a:pt x="408" y="88"/>
                </a:lnTo>
                <a:lnTo>
                  <a:pt x="400" y="96"/>
                </a:lnTo>
                <a:lnTo>
                  <a:pt x="368" y="120"/>
                </a:lnTo>
                <a:lnTo>
                  <a:pt x="360" y="152"/>
                </a:lnTo>
                <a:lnTo>
                  <a:pt x="352" y="152"/>
                </a:lnTo>
                <a:lnTo>
                  <a:pt x="352" y="160"/>
                </a:lnTo>
                <a:lnTo>
                  <a:pt x="368" y="168"/>
                </a:lnTo>
                <a:lnTo>
                  <a:pt x="368" y="176"/>
                </a:lnTo>
                <a:lnTo>
                  <a:pt x="352" y="184"/>
                </a:lnTo>
                <a:lnTo>
                  <a:pt x="336" y="184"/>
                </a:lnTo>
                <a:lnTo>
                  <a:pt x="328" y="208"/>
                </a:lnTo>
                <a:lnTo>
                  <a:pt x="320" y="216"/>
                </a:lnTo>
                <a:lnTo>
                  <a:pt x="312" y="216"/>
                </a:lnTo>
                <a:lnTo>
                  <a:pt x="312" y="224"/>
                </a:lnTo>
                <a:lnTo>
                  <a:pt x="320" y="224"/>
                </a:lnTo>
                <a:lnTo>
                  <a:pt x="296" y="240"/>
                </a:lnTo>
                <a:lnTo>
                  <a:pt x="296" y="232"/>
                </a:lnTo>
                <a:lnTo>
                  <a:pt x="288" y="240"/>
                </a:lnTo>
                <a:lnTo>
                  <a:pt x="296" y="248"/>
                </a:lnTo>
                <a:lnTo>
                  <a:pt x="288" y="256"/>
                </a:lnTo>
                <a:lnTo>
                  <a:pt x="280" y="256"/>
                </a:lnTo>
                <a:lnTo>
                  <a:pt x="264" y="256"/>
                </a:lnTo>
                <a:lnTo>
                  <a:pt x="256" y="256"/>
                </a:lnTo>
                <a:lnTo>
                  <a:pt x="248" y="256"/>
                </a:lnTo>
                <a:lnTo>
                  <a:pt x="240" y="272"/>
                </a:lnTo>
                <a:lnTo>
                  <a:pt x="248" y="280"/>
                </a:lnTo>
                <a:lnTo>
                  <a:pt x="240" y="304"/>
                </a:lnTo>
                <a:lnTo>
                  <a:pt x="232" y="304"/>
                </a:lnTo>
                <a:lnTo>
                  <a:pt x="224" y="304"/>
                </a:lnTo>
                <a:lnTo>
                  <a:pt x="224" y="296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2" name="Freeform 52"/>
          <p:cNvSpPr>
            <a:spLocks/>
          </p:cNvSpPr>
          <p:nvPr/>
        </p:nvSpPr>
        <p:spPr bwMode="auto">
          <a:xfrm>
            <a:off x="8525383" y="4005263"/>
            <a:ext cx="1223962" cy="547687"/>
          </a:xfrm>
          <a:custGeom>
            <a:avLst/>
            <a:gdLst>
              <a:gd name="T0" fmla="*/ 2147483647 w 680"/>
              <a:gd name="T1" fmla="*/ 2147483647 h 304"/>
              <a:gd name="T2" fmla="*/ 2147483647 w 680"/>
              <a:gd name="T3" fmla="*/ 2147483647 h 304"/>
              <a:gd name="T4" fmla="*/ 2147483647 w 680"/>
              <a:gd name="T5" fmla="*/ 2147483647 h 304"/>
              <a:gd name="T6" fmla="*/ 2147483647 w 680"/>
              <a:gd name="T7" fmla="*/ 2147483647 h 304"/>
              <a:gd name="T8" fmla="*/ 2147483647 w 680"/>
              <a:gd name="T9" fmla="*/ 2147483647 h 304"/>
              <a:gd name="T10" fmla="*/ 2147483647 w 680"/>
              <a:gd name="T11" fmla="*/ 2147483647 h 304"/>
              <a:gd name="T12" fmla="*/ 2147483647 w 680"/>
              <a:gd name="T13" fmla="*/ 2147483647 h 304"/>
              <a:gd name="T14" fmla="*/ 2147483647 w 680"/>
              <a:gd name="T15" fmla="*/ 2147483647 h 304"/>
              <a:gd name="T16" fmla="*/ 2147483647 w 680"/>
              <a:gd name="T17" fmla="*/ 2147483647 h 304"/>
              <a:gd name="T18" fmla="*/ 2147483647 w 680"/>
              <a:gd name="T19" fmla="*/ 2147483647 h 304"/>
              <a:gd name="T20" fmla="*/ 2147483647 w 680"/>
              <a:gd name="T21" fmla="*/ 2147483647 h 304"/>
              <a:gd name="T22" fmla="*/ 2147483647 w 680"/>
              <a:gd name="T23" fmla="*/ 2147483647 h 304"/>
              <a:gd name="T24" fmla="*/ 2147483647 w 680"/>
              <a:gd name="T25" fmla="*/ 2147483647 h 304"/>
              <a:gd name="T26" fmla="*/ 2147483647 w 680"/>
              <a:gd name="T27" fmla="*/ 2147483647 h 304"/>
              <a:gd name="T28" fmla="*/ 2147483647 w 680"/>
              <a:gd name="T29" fmla="*/ 2147483647 h 304"/>
              <a:gd name="T30" fmla="*/ 2147483647 w 680"/>
              <a:gd name="T31" fmla="*/ 2147483647 h 304"/>
              <a:gd name="T32" fmla="*/ 2147483647 w 680"/>
              <a:gd name="T33" fmla="*/ 2147483647 h 304"/>
              <a:gd name="T34" fmla="*/ 2147483647 w 680"/>
              <a:gd name="T35" fmla="*/ 2147483647 h 304"/>
              <a:gd name="T36" fmla="*/ 2147483647 w 680"/>
              <a:gd name="T37" fmla="*/ 2147483647 h 304"/>
              <a:gd name="T38" fmla="*/ 2147483647 w 680"/>
              <a:gd name="T39" fmla="*/ 2147483647 h 304"/>
              <a:gd name="T40" fmla="*/ 2147483647 w 680"/>
              <a:gd name="T41" fmla="*/ 2147483647 h 304"/>
              <a:gd name="T42" fmla="*/ 2147483647 w 680"/>
              <a:gd name="T43" fmla="*/ 2147483647 h 304"/>
              <a:gd name="T44" fmla="*/ 2147483647 w 680"/>
              <a:gd name="T45" fmla="*/ 2147483647 h 304"/>
              <a:gd name="T46" fmla="*/ 2147483647 w 680"/>
              <a:gd name="T47" fmla="*/ 2147483647 h 304"/>
              <a:gd name="T48" fmla="*/ 2147483647 w 680"/>
              <a:gd name="T49" fmla="*/ 2147483647 h 304"/>
              <a:gd name="T50" fmla="*/ 2147483647 w 680"/>
              <a:gd name="T51" fmla="*/ 2147483647 h 304"/>
              <a:gd name="T52" fmla="*/ 2147483647 w 680"/>
              <a:gd name="T53" fmla="*/ 2147483647 h 304"/>
              <a:gd name="T54" fmla="*/ 2147483647 w 680"/>
              <a:gd name="T55" fmla="*/ 2147483647 h 304"/>
              <a:gd name="T56" fmla="*/ 2147483647 w 680"/>
              <a:gd name="T57" fmla="*/ 2147483647 h 304"/>
              <a:gd name="T58" fmla="*/ 2147483647 w 680"/>
              <a:gd name="T59" fmla="*/ 2147483647 h 304"/>
              <a:gd name="T60" fmla="*/ 2147483647 w 680"/>
              <a:gd name="T61" fmla="*/ 2147483647 h 304"/>
              <a:gd name="T62" fmla="*/ 2147483647 w 680"/>
              <a:gd name="T63" fmla="*/ 2147483647 h 304"/>
              <a:gd name="T64" fmla="*/ 2147483647 w 680"/>
              <a:gd name="T65" fmla="*/ 2147483647 h 304"/>
              <a:gd name="T66" fmla="*/ 2147483647 w 680"/>
              <a:gd name="T67" fmla="*/ 2147483647 h 304"/>
              <a:gd name="T68" fmla="*/ 2147483647 w 680"/>
              <a:gd name="T69" fmla="*/ 2147483647 h 304"/>
              <a:gd name="T70" fmla="*/ 2147483647 w 680"/>
              <a:gd name="T71" fmla="*/ 2147483647 h 304"/>
              <a:gd name="T72" fmla="*/ 2147483647 w 680"/>
              <a:gd name="T73" fmla="*/ 2147483647 h 304"/>
              <a:gd name="T74" fmla="*/ 2147483647 w 680"/>
              <a:gd name="T75" fmla="*/ 2147483647 h 304"/>
              <a:gd name="T76" fmla="*/ 2147483647 w 680"/>
              <a:gd name="T77" fmla="*/ 2147483647 h 304"/>
              <a:gd name="T78" fmla="*/ 2147483647 w 680"/>
              <a:gd name="T79" fmla="*/ 2147483647 h 304"/>
              <a:gd name="T80" fmla="*/ 2147483647 w 680"/>
              <a:gd name="T81" fmla="*/ 2147483647 h 304"/>
              <a:gd name="T82" fmla="*/ 2147483647 w 680"/>
              <a:gd name="T83" fmla="*/ 2147483647 h 304"/>
              <a:gd name="T84" fmla="*/ 2147483647 w 680"/>
              <a:gd name="T85" fmla="*/ 2147483647 h 304"/>
              <a:gd name="T86" fmla="*/ 2147483647 w 680"/>
              <a:gd name="T87" fmla="*/ 2147483647 h 304"/>
              <a:gd name="T88" fmla="*/ 2147483647 w 680"/>
              <a:gd name="T89" fmla="*/ 2147483647 h 304"/>
              <a:gd name="T90" fmla="*/ 2147483647 w 680"/>
              <a:gd name="T91" fmla="*/ 2147483647 h 304"/>
              <a:gd name="T92" fmla="*/ 2147483647 w 680"/>
              <a:gd name="T93" fmla="*/ 2147483647 h 304"/>
              <a:gd name="T94" fmla="*/ 0 w 680"/>
              <a:gd name="T95" fmla="*/ 2147483647 h 304"/>
              <a:gd name="T96" fmla="*/ 2147483647 w 680"/>
              <a:gd name="T97" fmla="*/ 2147483647 h 304"/>
              <a:gd name="T98" fmla="*/ 2147483647 w 680"/>
              <a:gd name="T99" fmla="*/ 2147483647 h 304"/>
              <a:gd name="T100" fmla="*/ 2147483647 w 680"/>
              <a:gd name="T101" fmla="*/ 2147483647 h 304"/>
              <a:gd name="T102" fmla="*/ 2147483647 w 680"/>
              <a:gd name="T103" fmla="*/ 2147483647 h 30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680"/>
              <a:gd name="T157" fmla="*/ 0 h 304"/>
              <a:gd name="T158" fmla="*/ 680 w 680"/>
              <a:gd name="T159" fmla="*/ 304 h 304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680" h="304">
                <a:moveTo>
                  <a:pt x="496" y="296"/>
                </a:moveTo>
                <a:lnTo>
                  <a:pt x="512" y="288"/>
                </a:lnTo>
                <a:lnTo>
                  <a:pt x="528" y="288"/>
                </a:lnTo>
                <a:lnTo>
                  <a:pt x="528" y="296"/>
                </a:lnTo>
                <a:lnTo>
                  <a:pt x="528" y="272"/>
                </a:lnTo>
                <a:lnTo>
                  <a:pt x="536" y="272"/>
                </a:lnTo>
                <a:lnTo>
                  <a:pt x="536" y="288"/>
                </a:lnTo>
                <a:lnTo>
                  <a:pt x="536" y="264"/>
                </a:lnTo>
                <a:lnTo>
                  <a:pt x="560" y="232"/>
                </a:lnTo>
                <a:lnTo>
                  <a:pt x="568" y="224"/>
                </a:lnTo>
                <a:lnTo>
                  <a:pt x="568" y="216"/>
                </a:lnTo>
                <a:lnTo>
                  <a:pt x="576" y="216"/>
                </a:lnTo>
                <a:lnTo>
                  <a:pt x="584" y="208"/>
                </a:lnTo>
                <a:lnTo>
                  <a:pt x="600" y="192"/>
                </a:lnTo>
                <a:lnTo>
                  <a:pt x="616" y="192"/>
                </a:lnTo>
                <a:lnTo>
                  <a:pt x="616" y="184"/>
                </a:lnTo>
                <a:lnTo>
                  <a:pt x="624" y="184"/>
                </a:lnTo>
                <a:lnTo>
                  <a:pt x="632" y="184"/>
                </a:lnTo>
                <a:lnTo>
                  <a:pt x="648" y="168"/>
                </a:lnTo>
                <a:lnTo>
                  <a:pt x="648" y="160"/>
                </a:lnTo>
                <a:lnTo>
                  <a:pt x="648" y="152"/>
                </a:lnTo>
                <a:lnTo>
                  <a:pt x="640" y="160"/>
                </a:lnTo>
                <a:lnTo>
                  <a:pt x="640" y="152"/>
                </a:lnTo>
                <a:lnTo>
                  <a:pt x="632" y="152"/>
                </a:lnTo>
                <a:lnTo>
                  <a:pt x="632" y="160"/>
                </a:lnTo>
                <a:lnTo>
                  <a:pt x="624" y="160"/>
                </a:lnTo>
                <a:lnTo>
                  <a:pt x="608" y="176"/>
                </a:lnTo>
                <a:lnTo>
                  <a:pt x="600" y="168"/>
                </a:lnTo>
                <a:lnTo>
                  <a:pt x="592" y="160"/>
                </a:lnTo>
                <a:lnTo>
                  <a:pt x="600" y="160"/>
                </a:lnTo>
                <a:lnTo>
                  <a:pt x="600" y="168"/>
                </a:lnTo>
                <a:lnTo>
                  <a:pt x="616" y="168"/>
                </a:lnTo>
                <a:lnTo>
                  <a:pt x="624" y="152"/>
                </a:lnTo>
                <a:lnTo>
                  <a:pt x="616" y="144"/>
                </a:lnTo>
                <a:lnTo>
                  <a:pt x="624" y="144"/>
                </a:lnTo>
                <a:lnTo>
                  <a:pt x="624" y="136"/>
                </a:lnTo>
                <a:lnTo>
                  <a:pt x="624" y="128"/>
                </a:lnTo>
                <a:lnTo>
                  <a:pt x="584" y="120"/>
                </a:lnTo>
                <a:lnTo>
                  <a:pt x="592" y="120"/>
                </a:lnTo>
                <a:lnTo>
                  <a:pt x="600" y="120"/>
                </a:lnTo>
                <a:lnTo>
                  <a:pt x="608" y="120"/>
                </a:lnTo>
                <a:lnTo>
                  <a:pt x="608" y="112"/>
                </a:lnTo>
                <a:lnTo>
                  <a:pt x="616" y="112"/>
                </a:lnTo>
                <a:lnTo>
                  <a:pt x="624" y="120"/>
                </a:lnTo>
                <a:lnTo>
                  <a:pt x="624" y="112"/>
                </a:lnTo>
                <a:lnTo>
                  <a:pt x="632" y="112"/>
                </a:lnTo>
                <a:lnTo>
                  <a:pt x="640" y="120"/>
                </a:lnTo>
                <a:lnTo>
                  <a:pt x="656" y="120"/>
                </a:lnTo>
                <a:lnTo>
                  <a:pt x="664" y="104"/>
                </a:lnTo>
                <a:lnTo>
                  <a:pt x="672" y="88"/>
                </a:lnTo>
                <a:lnTo>
                  <a:pt x="680" y="80"/>
                </a:lnTo>
                <a:lnTo>
                  <a:pt x="680" y="72"/>
                </a:lnTo>
                <a:lnTo>
                  <a:pt x="672" y="56"/>
                </a:lnTo>
                <a:lnTo>
                  <a:pt x="664" y="56"/>
                </a:lnTo>
                <a:lnTo>
                  <a:pt x="656" y="64"/>
                </a:lnTo>
                <a:lnTo>
                  <a:pt x="656" y="72"/>
                </a:lnTo>
                <a:lnTo>
                  <a:pt x="656" y="80"/>
                </a:lnTo>
                <a:lnTo>
                  <a:pt x="656" y="88"/>
                </a:lnTo>
                <a:lnTo>
                  <a:pt x="656" y="72"/>
                </a:lnTo>
                <a:lnTo>
                  <a:pt x="648" y="64"/>
                </a:lnTo>
                <a:lnTo>
                  <a:pt x="648" y="56"/>
                </a:lnTo>
                <a:lnTo>
                  <a:pt x="640" y="56"/>
                </a:lnTo>
                <a:lnTo>
                  <a:pt x="632" y="56"/>
                </a:lnTo>
                <a:lnTo>
                  <a:pt x="632" y="64"/>
                </a:lnTo>
                <a:lnTo>
                  <a:pt x="616" y="64"/>
                </a:lnTo>
                <a:lnTo>
                  <a:pt x="600" y="72"/>
                </a:lnTo>
                <a:lnTo>
                  <a:pt x="592" y="80"/>
                </a:lnTo>
                <a:lnTo>
                  <a:pt x="584" y="80"/>
                </a:lnTo>
                <a:lnTo>
                  <a:pt x="584" y="72"/>
                </a:lnTo>
                <a:lnTo>
                  <a:pt x="592" y="72"/>
                </a:lnTo>
                <a:lnTo>
                  <a:pt x="592" y="64"/>
                </a:lnTo>
                <a:lnTo>
                  <a:pt x="592" y="48"/>
                </a:lnTo>
                <a:lnTo>
                  <a:pt x="600" y="56"/>
                </a:lnTo>
                <a:lnTo>
                  <a:pt x="608" y="64"/>
                </a:lnTo>
                <a:lnTo>
                  <a:pt x="616" y="56"/>
                </a:lnTo>
                <a:lnTo>
                  <a:pt x="624" y="48"/>
                </a:lnTo>
                <a:lnTo>
                  <a:pt x="616" y="48"/>
                </a:lnTo>
                <a:lnTo>
                  <a:pt x="608" y="40"/>
                </a:lnTo>
                <a:lnTo>
                  <a:pt x="616" y="40"/>
                </a:lnTo>
                <a:lnTo>
                  <a:pt x="624" y="40"/>
                </a:lnTo>
                <a:lnTo>
                  <a:pt x="632" y="48"/>
                </a:lnTo>
                <a:lnTo>
                  <a:pt x="640" y="40"/>
                </a:lnTo>
                <a:lnTo>
                  <a:pt x="640" y="32"/>
                </a:lnTo>
                <a:lnTo>
                  <a:pt x="632" y="32"/>
                </a:lnTo>
                <a:lnTo>
                  <a:pt x="632" y="24"/>
                </a:lnTo>
                <a:lnTo>
                  <a:pt x="640" y="32"/>
                </a:lnTo>
                <a:lnTo>
                  <a:pt x="648" y="32"/>
                </a:lnTo>
                <a:lnTo>
                  <a:pt x="656" y="32"/>
                </a:lnTo>
                <a:lnTo>
                  <a:pt x="664" y="40"/>
                </a:lnTo>
                <a:lnTo>
                  <a:pt x="656" y="32"/>
                </a:lnTo>
                <a:lnTo>
                  <a:pt x="656" y="24"/>
                </a:lnTo>
                <a:lnTo>
                  <a:pt x="648" y="8"/>
                </a:lnTo>
                <a:lnTo>
                  <a:pt x="640" y="8"/>
                </a:lnTo>
                <a:lnTo>
                  <a:pt x="632" y="0"/>
                </a:lnTo>
                <a:lnTo>
                  <a:pt x="520" y="24"/>
                </a:lnTo>
                <a:lnTo>
                  <a:pt x="320" y="64"/>
                </a:lnTo>
                <a:lnTo>
                  <a:pt x="192" y="72"/>
                </a:lnTo>
                <a:lnTo>
                  <a:pt x="184" y="72"/>
                </a:lnTo>
                <a:lnTo>
                  <a:pt x="184" y="80"/>
                </a:lnTo>
                <a:lnTo>
                  <a:pt x="184" y="88"/>
                </a:lnTo>
                <a:lnTo>
                  <a:pt x="192" y="96"/>
                </a:lnTo>
                <a:lnTo>
                  <a:pt x="184" y="104"/>
                </a:lnTo>
                <a:lnTo>
                  <a:pt x="176" y="104"/>
                </a:lnTo>
                <a:lnTo>
                  <a:pt x="168" y="120"/>
                </a:lnTo>
                <a:lnTo>
                  <a:pt x="168" y="128"/>
                </a:lnTo>
                <a:lnTo>
                  <a:pt x="160" y="128"/>
                </a:lnTo>
                <a:lnTo>
                  <a:pt x="152" y="128"/>
                </a:lnTo>
                <a:lnTo>
                  <a:pt x="128" y="152"/>
                </a:lnTo>
                <a:lnTo>
                  <a:pt x="120" y="144"/>
                </a:lnTo>
                <a:lnTo>
                  <a:pt x="112" y="144"/>
                </a:lnTo>
                <a:lnTo>
                  <a:pt x="96" y="168"/>
                </a:lnTo>
                <a:lnTo>
                  <a:pt x="96" y="176"/>
                </a:lnTo>
                <a:lnTo>
                  <a:pt x="80" y="176"/>
                </a:lnTo>
                <a:lnTo>
                  <a:pt x="64" y="192"/>
                </a:lnTo>
                <a:lnTo>
                  <a:pt x="56" y="200"/>
                </a:lnTo>
                <a:lnTo>
                  <a:pt x="32" y="200"/>
                </a:lnTo>
                <a:lnTo>
                  <a:pt x="24" y="216"/>
                </a:lnTo>
                <a:lnTo>
                  <a:pt x="16" y="240"/>
                </a:lnTo>
                <a:lnTo>
                  <a:pt x="0" y="240"/>
                </a:lnTo>
                <a:lnTo>
                  <a:pt x="0" y="272"/>
                </a:lnTo>
                <a:lnTo>
                  <a:pt x="96" y="256"/>
                </a:lnTo>
                <a:lnTo>
                  <a:pt x="104" y="256"/>
                </a:lnTo>
                <a:lnTo>
                  <a:pt x="112" y="248"/>
                </a:lnTo>
                <a:lnTo>
                  <a:pt x="152" y="224"/>
                </a:lnTo>
                <a:lnTo>
                  <a:pt x="176" y="224"/>
                </a:lnTo>
                <a:lnTo>
                  <a:pt x="256" y="216"/>
                </a:lnTo>
                <a:lnTo>
                  <a:pt x="272" y="216"/>
                </a:lnTo>
                <a:lnTo>
                  <a:pt x="280" y="224"/>
                </a:lnTo>
                <a:lnTo>
                  <a:pt x="288" y="232"/>
                </a:lnTo>
                <a:lnTo>
                  <a:pt x="288" y="240"/>
                </a:lnTo>
                <a:lnTo>
                  <a:pt x="376" y="232"/>
                </a:lnTo>
                <a:lnTo>
                  <a:pt x="488" y="304"/>
                </a:lnTo>
                <a:lnTo>
                  <a:pt x="496" y="296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3" name="Freeform 53"/>
          <p:cNvSpPr>
            <a:spLocks/>
          </p:cNvSpPr>
          <p:nvPr/>
        </p:nvSpPr>
        <p:spPr bwMode="auto">
          <a:xfrm>
            <a:off x="8553958" y="3541713"/>
            <a:ext cx="1136650" cy="649287"/>
          </a:xfrm>
          <a:custGeom>
            <a:avLst/>
            <a:gdLst>
              <a:gd name="T0" fmla="*/ 2147483647 w 632"/>
              <a:gd name="T1" fmla="*/ 2147483647 h 360"/>
              <a:gd name="T2" fmla="*/ 2147483647 w 632"/>
              <a:gd name="T3" fmla="*/ 2147483647 h 360"/>
              <a:gd name="T4" fmla="*/ 2147483647 w 632"/>
              <a:gd name="T5" fmla="*/ 2147483647 h 360"/>
              <a:gd name="T6" fmla="*/ 2147483647 w 632"/>
              <a:gd name="T7" fmla="*/ 2147483647 h 360"/>
              <a:gd name="T8" fmla="*/ 2147483647 w 632"/>
              <a:gd name="T9" fmla="*/ 2147483647 h 360"/>
              <a:gd name="T10" fmla="*/ 2147483647 w 632"/>
              <a:gd name="T11" fmla="*/ 2147483647 h 360"/>
              <a:gd name="T12" fmla="*/ 2147483647 w 632"/>
              <a:gd name="T13" fmla="*/ 2147483647 h 360"/>
              <a:gd name="T14" fmla="*/ 2147483647 w 632"/>
              <a:gd name="T15" fmla="*/ 2147483647 h 360"/>
              <a:gd name="T16" fmla="*/ 2147483647 w 632"/>
              <a:gd name="T17" fmla="*/ 2147483647 h 360"/>
              <a:gd name="T18" fmla="*/ 2147483647 w 632"/>
              <a:gd name="T19" fmla="*/ 2147483647 h 360"/>
              <a:gd name="T20" fmla="*/ 2147483647 w 632"/>
              <a:gd name="T21" fmla="*/ 2147483647 h 360"/>
              <a:gd name="T22" fmla="*/ 2147483647 w 632"/>
              <a:gd name="T23" fmla="*/ 2147483647 h 360"/>
              <a:gd name="T24" fmla="*/ 2147483647 w 632"/>
              <a:gd name="T25" fmla="*/ 2147483647 h 360"/>
              <a:gd name="T26" fmla="*/ 2147483647 w 632"/>
              <a:gd name="T27" fmla="*/ 2147483647 h 360"/>
              <a:gd name="T28" fmla="*/ 2147483647 w 632"/>
              <a:gd name="T29" fmla="*/ 2147483647 h 360"/>
              <a:gd name="T30" fmla="*/ 2147483647 w 632"/>
              <a:gd name="T31" fmla="*/ 2147483647 h 360"/>
              <a:gd name="T32" fmla="*/ 2147483647 w 632"/>
              <a:gd name="T33" fmla="*/ 2147483647 h 360"/>
              <a:gd name="T34" fmla="*/ 2147483647 w 632"/>
              <a:gd name="T35" fmla="*/ 2147483647 h 360"/>
              <a:gd name="T36" fmla="*/ 2147483647 w 632"/>
              <a:gd name="T37" fmla="*/ 2147483647 h 360"/>
              <a:gd name="T38" fmla="*/ 2147483647 w 632"/>
              <a:gd name="T39" fmla="*/ 2147483647 h 360"/>
              <a:gd name="T40" fmla="*/ 2147483647 w 632"/>
              <a:gd name="T41" fmla="*/ 2147483647 h 360"/>
              <a:gd name="T42" fmla="*/ 2147483647 w 632"/>
              <a:gd name="T43" fmla="*/ 2147483647 h 360"/>
              <a:gd name="T44" fmla="*/ 2147483647 w 632"/>
              <a:gd name="T45" fmla="*/ 2147483647 h 360"/>
              <a:gd name="T46" fmla="*/ 2147483647 w 632"/>
              <a:gd name="T47" fmla="*/ 2147483647 h 360"/>
              <a:gd name="T48" fmla="*/ 2147483647 w 632"/>
              <a:gd name="T49" fmla="*/ 0 h 360"/>
              <a:gd name="T50" fmla="*/ 2147483647 w 632"/>
              <a:gd name="T51" fmla="*/ 2147483647 h 360"/>
              <a:gd name="T52" fmla="*/ 2147483647 w 632"/>
              <a:gd name="T53" fmla="*/ 2147483647 h 360"/>
              <a:gd name="T54" fmla="*/ 2147483647 w 632"/>
              <a:gd name="T55" fmla="*/ 2147483647 h 360"/>
              <a:gd name="T56" fmla="*/ 2147483647 w 632"/>
              <a:gd name="T57" fmla="*/ 2147483647 h 360"/>
              <a:gd name="T58" fmla="*/ 2147483647 w 632"/>
              <a:gd name="T59" fmla="*/ 2147483647 h 360"/>
              <a:gd name="T60" fmla="*/ 2147483647 w 632"/>
              <a:gd name="T61" fmla="*/ 2147483647 h 360"/>
              <a:gd name="T62" fmla="*/ 2147483647 w 632"/>
              <a:gd name="T63" fmla="*/ 2147483647 h 360"/>
              <a:gd name="T64" fmla="*/ 2147483647 w 632"/>
              <a:gd name="T65" fmla="*/ 2147483647 h 360"/>
              <a:gd name="T66" fmla="*/ 2147483647 w 632"/>
              <a:gd name="T67" fmla="*/ 2147483647 h 360"/>
              <a:gd name="T68" fmla="*/ 2147483647 w 632"/>
              <a:gd name="T69" fmla="*/ 2147483647 h 360"/>
              <a:gd name="T70" fmla="*/ 2147483647 w 632"/>
              <a:gd name="T71" fmla="*/ 2147483647 h 360"/>
              <a:gd name="T72" fmla="*/ 2147483647 w 632"/>
              <a:gd name="T73" fmla="*/ 2147483647 h 360"/>
              <a:gd name="T74" fmla="*/ 2147483647 w 632"/>
              <a:gd name="T75" fmla="*/ 2147483647 h 360"/>
              <a:gd name="T76" fmla="*/ 2147483647 w 632"/>
              <a:gd name="T77" fmla="*/ 2147483647 h 360"/>
              <a:gd name="T78" fmla="*/ 2147483647 w 632"/>
              <a:gd name="T79" fmla="*/ 2147483647 h 360"/>
              <a:gd name="T80" fmla="*/ 2147483647 w 632"/>
              <a:gd name="T81" fmla="*/ 2147483647 h 360"/>
              <a:gd name="T82" fmla="*/ 2147483647 w 632"/>
              <a:gd name="T83" fmla="*/ 2147483647 h 360"/>
              <a:gd name="T84" fmla="*/ 2147483647 w 632"/>
              <a:gd name="T85" fmla="*/ 2147483647 h 360"/>
              <a:gd name="T86" fmla="*/ 2147483647 w 632"/>
              <a:gd name="T87" fmla="*/ 2147483647 h 360"/>
              <a:gd name="T88" fmla="*/ 2147483647 w 632"/>
              <a:gd name="T89" fmla="*/ 2147483647 h 360"/>
              <a:gd name="T90" fmla="*/ 2147483647 w 632"/>
              <a:gd name="T91" fmla="*/ 2147483647 h 360"/>
              <a:gd name="T92" fmla="*/ 0 w 632"/>
              <a:gd name="T93" fmla="*/ 2147483647 h 360"/>
              <a:gd name="T94" fmla="*/ 2147483647 w 632"/>
              <a:gd name="T95" fmla="*/ 2147483647 h 360"/>
              <a:gd name="T96" fmla="*/ 2147483647 w 632"/>
              <a:gd name="T97" fmla="*/ 2147483647 h 36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32"/>
              <a:gd name="T148" fmla="*/ 0 h 360"/>
              <a:gd name="T149" fmla="*/ 632 w 632"/>
              <a:gd name="T150" fmla="*/ 360 h 360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32" h="360">
                <a:moveTo>
                  <a:pt x="624" y="256"/>
                </a:moveTo>
                <a:lnTo>
                  <a:pt x="624" y="256"/>
                </a:lnTo>
                <a:lnTo>
                  <a:pt x="624" y="240"/>
                </a:lnTo>
                <a:lnTo>
                  <a:pt x="632" y="256"/>
                </a:lnTo>
                <a:lnTo>
                  <a:pt x="632" y="248"/>
                </a:lnTo>
                <a:lnTo>
                  <a:pt x="616" y="216"/>
                </a:lnTo>
                <a:lnTo>
                  <a:pt x="608" y="216"/>
                </a:lnTo>
                <a:lnTo>
                  <a:pt x="600" y="216"/>
                </a:lnTo>
                <a:lnTo>
                  <a:pt x="592" y="216"/>
                </a:lnTo>
                <a:lnTo>
                  <a:pt x="592" y="224"/>
                </a:lnTo>
                <a:lnTo>
                  <a:pt x="584" y="224"/>
                </a:lnTo>
                <a:lnTo>
                  <a:pt x="576" y="224"/>
                </a:lnTo>
                <a:lnTo>
                  <a:pt x="576" y="216"/>
                </a:lnTo>
                <a:lnTo>
                  <a:pt x="568" y="216"/>
                </a:lnTo>
                <a:lnTo>
                  <a:pt x="560" y="208"/>
                </a:lnTo>
                <a:lnTo>
                  <a:pt x="544" y="200"/>
                </a:lnTo>
                <a:lnTo>
                  <a:pt x="536" y="200"/>
                </a:lnTo>
                <a:lnTo>
                  <a:pt x="520" y="200"/>
                </a:lnTo>
                <a:lnTo>
                  <a:pt x="528" y="192"/>
                </a:lnTo>
                <a:lnTo>
                  <a:pt x="560" y="200"/>
                </a:lnTo>
                <a:lnTo>
                  <a:pt x="584" y="216"/>
                </a:lnTo>
                <a:lnTo>
                  <a:pt x="592" y="208"/>
                </a:lnTo>
                <a:lnTo>
                  <a:pt x="576" y="192"/>
                </a:lnTo>
                <a:lnTo>
                  <a:pt x="560" y="192"/>
                </a:lnTo>
                <a:lnTo>
                  <a:pt x="544" y="176"/>
                </a:lnTo>
                <a:lnTo>
                  <a:pt x="560" y="184"/>
                </a:lnTo>
                <a:lnTo>
                  <a:pt x="568" y="192"/>
                </a:lnTo>
                <a:lnTo>
                  <a:pt x="576" y="184"/>
                </a:lnTo>
                <a:lnTo>
                  <a:pt x="568" y="184"/>
                </a:lnTo>
                <a:lnTo>
                  <a:pt x="568" y="176"/>
                </a:lnTo>
                <a:lnTo>
                  <a:pt x="584" y="176"/>
                </a:lnTo>
                <a:lnTo>
                  <a:pt x="584" y="168"/>
                </a:lnTo>
                <a:lnTo>
                  <a:pt x="576" y="160"/>
                </a:lnTo>
                <a:lnTo>
                  <a:pt x="576" y="152"/>
                </a:lnTo>
                <a:lnTo>
                  <a:pt x="560" y="152"/>
                </a:lnTo>
                <a:lnTo>
                  <a:pt x="536" y="136"/>
                </a:lnTo>
                <a:lnTo>
                  <a:pt x="520" y="120"/>
                </a:lnTo>
                <a:lnTo>
                  <a:pt x="544" y="136"/>
                </a:lnTo>
                <a:lnTo>
                  <a:pt x="560" y="152"/>
                </a:lnTo>
                <a:lnTo>
                  <a:pt x="568" y="152"/>
                </a:lnTo>
                <a:lnTo>
                  <a:pt x="576" y="136"/>
                </a:lnTo>
                <a:lnTo>
                  <a:pt x="576" y="128"/>
                </a:lnTo>
                <a:lnTo>
                  <a:pt x="576" y="120"/>
                </a:lnTo>
                <a:lnTo>
                  <a:pt x="568" y="120"/>
                </a:lnTo>
                <a:lnTo>
                  <a:pt x="552" y="112"/>
                </a:lnTo>
                <a:lnTo>
                  <a:pt x="536" y="104"/>
                </a:lnTo>
                <a:lnTo>
                  <a:pt x="520" y="104"/>
                </a:lnTo>
                <a:lnTo>
                  <a:pt x="504" y="96"/>
                </a:lnTo>
                <a:lnTo>
                  <a:pt x="504" y="88"/>
                </a:lnTo>
                <a:lnTo>
                  <a:pt x="488" y="96"/>
                </a:lnTo>
                <a:lnTo>
                  <a:pt x="480" y="96"/>
                </a:lnTo>
                <a:lnTo>
                  <a:pt x="480" y="80"/>
                </a:lnTo>
                <a:lnTo>
                  <a:pt x="480" y="72"/>
                </a:lnTo>
                <a:lnTo>
                  <a:pt x="488" y="64"/>
                </a:lnTo>
                <a:lnTo>
                  <a:pt x="496" y="56"/>
                </a:lnTo>
                <a:lnTo>
                  <a:pt x="496" y="40"/>
                </a:lnTo>
                <a:lnTo>
                  <a:pt x="480" y="24"/>
                </a:lnTo>
                <a:lnTo>
                  <a:pt x="456" y="24"/>
                </a:lnTo>
                <a:lnTo>
                  <a:pt x="456" y="16"/>
                </a:lnTo>
                <a:lnTo>
                  <a:pt x="456" y="8"/>
                </a:lnTo>
                <a:lnTo>
                  <a:pt x="456" y="0"/>
                </a:lnTo>
                <a:lnTo>
                  <a:pt x="440" y="0"/>
                </a:lnTo>
                <a:lnTo>
                  <a:pt x="432" y="8"/>
                </a:lnTo>
                <a:lnTo>
                  <a:pt x="432" y="16"/>
                </a:lnTo>
                <a:lnTo>
                  <a:pt x="424" y="16"/>
                </a:lnTo>
                <a:lnTo>
                  <a:pt x="400" y="8"/>
                </a:lnTo>
                <a:lnTo>
                  <a:pt x="392" y="8"/>
                </a:lnTo>
                <a:lnTo>
                  <a:pt x="384" y="0"/>
                </a:lnTo>
                <a:lnTo>
                  <a:pt x="384" y="24"/>
                </a:lnTo>
                <a:lnTo>
                  <a:pt x="376" y="32"/>
                </a:lnTo>
                <a:lnTo>
                  <a:pt x="376" y="40"/>
                </a:lnTo>
                <a:lnTo>
                  <a:pt x="368" y="56"/>
                </a:lnTo>
                <a:lnTo>
                  <a:pt x="360" y="56"/>
                </a:lnTo>
                <a:lnTo>
                  <a:pt x="360" y="64"/>
                </a:lnTo>
                <a:lnTo>
                  <a:pt x="360" y="72"/>
                </a:lnTo>
                <a:lnTo>
                  <a:pt x="352" y="72"/>
                </a:lnTo>
                <a:lnTo>
                  <a:pt x="344" y="72"/>
                </a:lnTo>
                <a:lnTo>
                  <a:pt x="336" y="72"/>
                </a:lnTo>
                <a:lnTo>
                  <a:pt x="336" y="88"/>
                </a:lnTo>
                <a:lnTo>
                  <a:pt x="336" y="96"/>
                </a:lnTo>
                <a:lnTo>
                  <a:pt x="336" y="104"/>
                </a:lnTo>
                <a:lnTo>
                  <a:pt x="336" y="112"/>
                </a:lnTo>
                <a:lnTo>
                  <a:pt x="320" y="112"/>
                </a:lnTo>
                <a:lnTo>
                  <a:pt x="304" y="104"/>
                </a:lnTo>
                <a:lnTo>
                  <a:pt x="296" y="104"/>
                </a:lnTo>
                <a:lnTo>
                  <a:pt x="296" y="112"/>
                </a:lnTo>
                <a:lnTo>
                  <a:pt x="296" y="120"/>
                </a:lnTo>
                <a:lnTo>
                  <a:pt x="296" y="128"/>
                </a:lnTo>
                <a:lnTo>
                  <a:pt x="296" y="136"/>
                </a:lnTo>
                <a:lnTo>
                  <a:pt x="288" y="144"/>
                </a:lnTo>
                <a:lnTo>
                  <a:pt x="288" y="152"/>
                </a:lnTo>
                <a:lnTo>
                  <a:pt x="288" y="168"/>
                </a:lnTo>
                <a:lnTo>
                  <a:pt x="280" y="176"/>
                </a:lnTo>
                <a:lnTo>
                  <a:pt x="272" y="192"/>
                </a:lnTo>
                <a:lnTo>
                  <a:pt x="272" y="200"/>
                </a:lnTo>
                <a:lnTo>
                  <a:pt x="272" y="208"/>
                </a:lnTo>
                <a:lnTo>
                  <a:pt x="264" y="216"/>
                </a:lnTo>
                <a:lnTo>
                  <a:pt x="272" y="224"/>
                </a:lnTo>
                <a:lnTo>
                  <a:pt x="256" y="232"/>
                </a:lnTo>
                <a:lnTo>
                  <a:pt x="240" y="232"/>
                </a:lnTo>
                <a:lnTo>
                  <a:pt x="240" y="240"/>
                </a:lnTo>
                <a:lnTo>
                  <a:pt x="232" y="240"/>
                </a:lnTo>
                <a:lnTo>
                  <a:pt x="224" y="240"/>
                </a:lnTo>
                <a:lnTo>
                  <a:pt x="224" y="248"/>
                </a:lnTo>
                <a:lnTo>
                  <a:pt x="216" y="256"/>
                </a:lnTo>
                <a:lnTo>
                  <a:pt x="208" y="256"/>
                </a:lnTo>
                <a:lnTo>
                  <a:pt x="200" y="256"/>
                </a:lnTo>
                <a:lnTo>
                  <a:pt x="192" y="256"/>
                </a:lnTo>
                <a:lnTo>
                  <a:pt x="184" y="256"/>
                </a:lnTo>
                <a:lnTo>
                  <a:pt x="176" y="272"/>
                </a:lnTo>
                <a:lnTo>
                  <a:pt x="168" y="272"/>
                </a:lnTo>
                <a:lnTo>
                  <a:pt x="160" y="264"/>
                </a:lnTo>
                <a:lnTo>
                  <a:pt x="144" y="264"/>
                </a:lnTo>
                <a:lnTo>
                  <a:pt x="136" y="248"/>
                </a:lnTo>
                <a:lnTo>
                  <a:pt x="136" y="240"/>
                </a:lnTo>
                <a:lnTo>
                  <a:pt x="120" y="264"/>
                </a:lnTo>
                <a:lnTo>
                  <a:pt x="120" y="256"/>
                </a:lnTo>
                <a:lnTo>
                  <a:pt x="120" y="264"/>
                </a:lnTo>
                <a:lnTo>
                  <a:pt x="112" y="272"/>
                </a:lnTo>
                <a:lnTo>
                  <a:pt x="88" y="288"/>
                </a:lnTo>
                <a:lnTo>
                  <a:pt x="88" y="296"/>
                </a:lnTo>
                <a:lnTo>
                  <a:pt x="80" y="304"/>
                </a:lnTo>
                <a:lnTo>
                  <a:pt x="72" y="320"/>
                </a:lnTo>
                <a:lnTo>
                  <a:pt x="56" y="320"/>
                </a:lnTo>
                <a:lnTo>
                  <a:pt x="56" y="328"/>
                </a:lnTo>
                <a:lnTo>
                  <a:pt x="40" y="344"/>
                </a:lnTo>
                <a:lnTo>
                  <a:pt x="16" y="352"/>
                </a:lnTo>
                <a:lnTo>
                  <a:pt x="0" y="360"/>
                </a:lnTo>
                <a:lnTo>
                  <a:pt x="152" y="336"/>
                </a:lnTo>
                <a:lnTo>
                  <a:pt x="160" y="328"/>
                </a:lnTo>
                <a:lnTo>
                  <a:pt x="168" y="328"/>
                </a:lnTo>
                <a:lnTo>
                  <a:pt x="240" y="328"/>
                </a:lnTo>
                <a:lnTo>
                  <a:pt x="448" y="296"/>
                </a:lnTo>
                <a:lnTo>
                  <a:pt x="616" y="256"/>
                </a:lnTo>
                <a:lnTo>
                  <a:pt x="624" y="256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54" name="Freeform 54"/>
          <p:cNvSpPr>
            <a:spLocks/>
          </p:cNvSpPr>
          <p:nvPr/>
        </p:nvSpPr>
        <p:spPr bwMode="auto">
          <a:xfrm>
            <a:off x="9087358" y="3414713"/>
            <a:ext cx="647700" cy="331787"/>
          </a:xfrm>
          <a:custGeom>
            <a:avLst/>
            <a:gdLst>
              <a:gd name="T0" fmla="*/ 2147483647 w 360"/>
              <a:gd name="T1" fmla="*/ 2147483647 h 184"/>
              <a:gd name="T2" fmla="*/ 2147483647 w 360"/>
              <a:gd name="T3" fmla="*/ 2147483647 h 184"/>
              <a:gd name="T4" fmla="*/ 2147483647 w 360"/>
              <a:gd name="T5" fmla="*/ 2147483647 h 184"/>
              <a:gd name="T6" fmla="*/ 2147483647 w 360"/>
              <a:gd name="T7" fmla="*/ 2147483647 h 184"/>
              <a:gd name="T8" fmla="*/ 2147483647 w 360"/>
              <a:gd name="T9" fmla="*/ 2147483647 h 184"/>
              <a:gd name="T10" fmla="*/ 2147483647 w 360"/>
              <a:gd name="T11" fmla="*/ 2147483647 h 184"/>
              <a:gd name="T12" fmla="*/ 2147483647 w 360"/>
              <a:gd name="T13" fmla="*/ 2147483647 h 184"/>
              <a:gd name="T14" fmla="*/ 2147483647 w 360"/>
              <a:gd name="T15" fmla="*/ 2147483647 h 184"/>
              <a:gd name="T16" fmla="*/ 2147483647 w 360"/>
              <a:gd name="T17" fmla="*/ 2147483647 h 184"/>
              <a:gd name="T18" fmla="*/ 2147483647 w 360"/>
              <a:gd name="T19" fmla="*/ 2147483647 h 184"/>
              <a:gd name="T20" fmla="*/ 2147483647 w 360"/>
              <a:gd name="T21" fmla="*/ 2147483647 h 184"/>
              <a:gd name="T22" fmla="*/ 2147483647 w 360"/>
              <a:gd name="T23" fmla="*/ 2147483647 h 184"/>
              <a:gd name="T24" fmla="*/ 2147483647 w 360"/>
              <a:gd name="T25" fmla="*/ 2147483647 h 184"/>
              <a:gd name="T26" fmla="*/ 2147483647 w 360"/>
              <a:gd name="T27" fmla="*/ 2147483647 h 184"/>
              <a:gd name="T28" fmla="*/ 2147483647 w 360"/>
              <a:gd name="T29" fmla="*/ 2147483647 h 184"/>
              <a:gd name="T30" fmla="*/ 2147483647 w 360"/>
              <a:gd name="T31" fmla="*/ 2147483647 h 184"/>
              <a:gd name="T32" fmla="*/ 2147483647 w 360"/>
              <a:gd name="T33" fmla="*/ 2147483647 h 184"/>
              <a:gd name="T34" fmla="*/ 2147483647 w 360"/>
              <a:gd name="T35" fmla="*/ 2147483647 h 184"/>
              <a:gd name="T36" fmla="*/ 2147483647 w 360"/>
              <a:gd name="T37" fmla="*/ 2147483647 h 184"/>
              <a:gd name="T38" fmla="*/ 2147483647 w 360"/>
              <a:gd name="T39" fmla="*/ 2147483647 h 184"/>
              <a:gd name="T40" fmla="*/ 2147483647 w 360"/>
              <a:gd name="T41" fmla="*/ 2147483647 h 184"/>
              <a:gd name="T42" fmla="*/ 2147483647 w 360"/>
              <a:gd name="T43" fmla="*/ 2147483647 h 184"/>
              <a:gd name="T44" fmla="*/ 2147483647 w 360"/>
              <a:gd name="T45" fmla="*/ 2147483647 h 184"/>
              <a:gd name="T46" fmla="*/ 2147483647 w 360"/>
              <a:gd name="T47" fmla="*/ 2147483647 h 184"/>
              <a:gd name="T48" fmla="*/ 2147483647 w 360"/>
              <a:gd name="T49" fmla="*/ 2147483647 h 184"/>
              <a:gd name="T50" fmla="*/ 2147483647 w 360"/>
              <a:gd name="T51" fmla="*/ 2147483647 h 184"/>
              <a:gd name="T52" fmla="*/ 2147483647 w 360"/>
              <a:gd name="T53" fmla="*/ 2147483647 h 184"/>
              <a:gd name="T54" fmla="*/ 2147483647 w 360"/>
              <a:gd name="T55" fmla="*/ 2147483647 h 184"/>
              <a:gd name="T56" fmla="*/ 2147483647 w 360"/>
              <a:gd name="T57" fmla="*/ 2147483647 h 184"/>
              <a:gd name="T58" fmla="*/ 2147483647 w 360"/>
              <a:gd name="T59" fmla="*/ 2147483647 h 184"/>
              <a:gd name="T60" fmla="*/ 2147483647 w 360"/>
              <a:gd name="T61" fmla="*/ 2147483647 h 184"/>
              <a:gd name="T62" fmla="*/ 2147483647 w 360"/>
              <a:gd name="T63" fmla="*/ 2147483647 h 184"/>
              <a:gd name="T64" fmla="*/ 2147483647 w 360"/>
              <a:gd name="T65" fmla="*/ 2147483647 h 184"/>
              <a:gd name="T66" fmla="*/ 2147483647 w 360"/>
              <a:gd name="T67" fmla="*/ 2147483647 h 184"/>
              <a:gd name="T68" fmla="*/ 2147483647 w 360"/>
              <a:gd name="T69" fmla="*/ 2147483647 h 184"/>
              <a:gd name="T70" fmla="*/ 2147483647 w 360"/>
              <a:gd name="T71" fmla="*/ 2147483647 h 184"/>
              <a:gd name="T72" fmla="*/ 2147483647 w 360"/>
              <a:gd name="T73" fmla="*/ 2147483647 h 184"/>
              <a:gd name="T74" fmla="*/ 2147483647 w 360"/>
              <a:gd name="T75" fmla="*/ 2147483647 h 184"/>
              <a:gd name="T76" fmla="*/ 2147483647 w 360"/>
              <a:gd name="T77" fmla="*/ 2147483647 h 184"/>
              <a:gd name="T78" fmla="*/ 2147483647 w 360"/>
              <a:gd name="T79" fmla="*/ 2147483647 h 184"/>
              <a:gd name="T80" fmla="*/ 2147483647 w 360"/>
              <a:gd name="T81" fmla="*/ 2147483647 h 184"/>
              <a:gd name="T82" fmla="*/ 0 w 360"/>
              <a:gd name="T83" fmla="*/ 2147483647 h 184"/>
              <a:gd name="T84" fmla="*/ 2147483647 w 360"/>
              <a:gd name="T85" fmla="*/ 2147483647 h 184"/>
              <a:gd name="T86" fmla="*/ 2147483647 w 360"/>
              <a:gd name="T87" fmla="*/ 2147483647 h 184"/>
              <a:gd name="T88" fmla="*/ 2147483647 w 360"/>
              <a:gd name="T89" fmla="*/ 2147483647 h 184"/>
              <a:gd name="T90" fmla="*/ 2147483647 w 360"/>
              <a:gd name="T91" fmla="*/ 2147483647 h 184"/>
              <a:gd name="T92" fmla="*/ 2147483647 w 360"/>
              <a:gd name="T93" fmla="*/ 2147483647 h 184"/>
              <a:gd name="T94" fmla="*/ 2147483647 w 360"/>
              <a:gd name="T95" fmla="*/ 2147483647 h 184"/>
              <a:gd name="T96" fmla="*/ 2147483647 w 360"/>
              <a:gd name="T97" fmla="*/ 2147483647 h 184"/>
              <a:gd name="T98" fmla="*/ 2147483647 w 360"/>
              <a:gd name="T99" fmla="*/ 2147483647 h 184"/>
              <a:gd name="T100" fmla="*/ 2147483647 w 360"/>
              <a:gd name="T101" fmla="*/ 2147483647 h 184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360"/>
              <a:gd name="T154" fmla="*/ 0 h 184"/>
              <a:gd name="T155" fmla="*/ 360 w 360"/>
              <a:gd name="T156" fmla="*/ 184 h 184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360" h="184">
                <a:moveTo>
                  <a:pt x="208" y="104"/>
                </a:moveTo>
                <a:lnTo>
                  <a:pt x="208" y="104"/>
                </a:lnTo>
                <a:lnTo>
                  <a:pt x="200" y="120"/>
                </a:lnTo>
                <a:lnTo>
                  <a:pt x="192" y="152"/>
                </a:lnTo>
                <a:lnTo>
                  <a:pt x="192" y="160"/>
                </a:lnTo>
                <a:lnTo>
                  <a:pt x="200" y="160"/>
                </a:lnTo>
                <a:lnTo>
                  <a:pt x="200" y="152"/>
                </a:lnTo>
                <a:lnTo>
                  <a:pt x="208" y="152"/>
                </a:lnTo>
                <a:lnTo>
                  <a:pt x="208" y="160"/>
                </a:lnTo>
                <a:lnTo>
                  <a:pt x="224" y="168"/>
                </a:lnTo>
                <a:lnTo>
                  <a:pt x="224" y="160"/>
                </a:lnTo>
                <a:lnTo>
                  <a:pt x="232" y="168"/>
                </a:lnTo>
                <a:lnTo>
                  <a:pt x="240" y="168"/>
                </a:lnTo>
                <a:lnTo>
                  <a:pt x="248" y="168"/>
                </a:lnTo>
                <a:lnTo>
                  <a:pt x="264" y="176"/>
                </a:lnTo>
                <a:lnTo>
                  <a:pt x="264" y="184"/>
                </a:lnTo>
                <a:lnTo>
                  <a:pt x="272" y="176"/>
                </a:lnTo>
                <a:lnTo>
                  <a:pt x="264" y="168"/>
                </a:lnTo>
                <a:lnTo>
                  <a:pt x="264" y="160"/>
                </a:lnTo>
                <a:lnTo>
                  <a:pt x="248" y="160"/>
                </a:lnTo>
                <a:lnTo>
                  <a:pt x="240" y="152"/>
                </a:lnTo>
                <a:lnTo>
                  <a:pt x="232" y="144"/>
                </a:lnTo>
                <a:lnTo>
                  <a:pt x="232" y="136"/>
                </a:lnTo>
                <a:lnTo>
                  <a:pt x="240" y="144"/>
                </a:lnTo>
                <a:lnTo>
                  <a:pt x="248" y="152"/>
                </a:lnTo>
                <a:lnTo>
                  <a:pt x="256" y="152"/>
                </a:lnTo>
                <a:lnTo>
                  <a:pt x="256" y="144"/>
                </a:lnTo>
                <a:lnTo>
                  <a:pt x="248" y="136"/>
                </a:lnTo>
                <a:lnTo>
                  <a:pt x="240" y="120"/>
                </a:lnTo>
                <a:lnTo>
                  <a:pt x="240" y="104"/>
                </a:lnTo>
                <a:lnTo>
                  <a:pt x="240" y="96"/>
                </a:lnTo>
                <a:lnTo>
                  <a:pt x="240" y="80"/>
                </a:lnTo>
                <a:lnTo>
                  <a:pt x="232" y="64"/>
                </a:lnTo>
                <a:lnTo>
                  <a:pt x="224" y="64"/>
                </a:lnTo>
                <a:lnTo>
                  <a:pt x="240" y="64"/>
                </a:lnTo>
                <a:lnTo>
                  <a:pt x="240" y="56"/>
                </a:lnTo>
                <a:lnTo>
                  <a:pt x="240" y="48"/>
                </a:lnTo>
                <a:lnTo>
                  <a:pt x="248" y="48"/>
                </a:lnTo>
                <a:lnTo>
                  <a:pt x="248" y="56"/>
                </a:lnTo>
                <a:lnTo>
                  <a:pt x="248" y="48"/>
                </a:lnTo>
                <a:lnTo>
                  <a:pt x="256" y="40"/>
                </a:lnTo>
                <a:lnTo>
                  <a:pt x="256" y="24"/>
                </a:lnTo>
                <a:lnTo>
                  <a:pt x="264" y="24"/>
                </a:lnTo>
                <a:lnTo>
                  <a:pt x="264" y="32"/>
                </a:lnTo>
                <a:lnTo>
                  <a:pt x="272" y="32"/>
                </a:lnTo>
                <a:lnTo>
                  <a:pt x="264" y="40"/>
                </a:lnTo>
                <a:lnTo>
                  <a:pt x="256" y="48"/>
                </a:lnTo>
                <a:lnTo>
                  <a:pt x="256" y="56"/>
                </a:lnTo>
                <a:lnTo>
                  <a:pt x="256" y="72"/>
                </a:lnTo>
                <a:lnTo>
                  <a:pt x="256" y="80"/>
                </a:lnTo>
                <a:lnTo>
                  <a:pt x="264" y="64"/>
                </a:lnTo>
                <a:lnTo>
                  <a:pt x="272" y="72"/>
                </a:lnTo>
                <a:lnTo>
                  <a:pt x="264" y="72"/>
                </a:lnTo>
                <a:lnTo>
                  <a:pt x="264" y="80"/>
                </a:lnTo>
                <a:lnTo>
                  <a:pt x="264" y="96"/>
                </a:lnTo>
                <a:lnTo>
                  <a:pt x="256" y="104"/>
                </a:lnTo>
                <a:lnTo>
                  <a:pt x="272" y="120"/>
                </a:lnTo>
                <a:lnTo>
                  <a:pt x="264" y="120"/>
                </a:lnTo>
                <a:lnTo>
                  <a:pt x="264" y="128"/>
                </a:lnTo>
                <a:lnTo>
                  <a:pt x="272" y="128"/>
                </a:lnTo>
                <a:lnTo>
                  <a:pt x="264" y="136"/>
                </a:lnTo>
                <a:lnTo>
                  <a:pt x="272" y="152"/>
                </a:lnTo>
                <a:lnTo>
                  <a:pt x="272" y="144"/>
                </a:lnTo>
                <a:lnTo>
                  <a:pt x="280" y="152"/>
                </a:lnTo>
                <a:lnTo>
                  <a:pt x="288" y="152"/>
                </a:lnTo>
                <a:lnTo>
                  <a:pt x="288" y="144"/>
                </a:lnTo>
                <a:lnTo>
                  <a:pt x="288" y="152"/>
                </a:lnTo>
                <a:lnTo>
                  <a:pt x="296" y="152"/>
                </a:lnTo>
                <a:lnTo>
                  <a:pt x="304" y="152"/>
                </a:lnTo>
                <a:lnTo>
                  <a:pt x="296" y="160"/>
                </a:lnTo>
                <a:lnTo>
                  <a:pt x="296" y="168"/>
                </a:lnTo>
                <a:lnTo>
                  <a:pt x="304" y="168"/>
                </a:lnTo>
                <a:lnTo>
                  <a:pt x="304" y="160"/>
                </a:lnTo>
                <a:lnTo>
                  <a:pt x="304" y="168"/>
                </a:lnTo>
                <a:lnTo>
                  <a:pt x="304" y="176"/>
                </a:lnTo>
                <a:lnTo>
                  <a:pt x="304" y="184"/>
                </a:lnTo>
                <a:lnTo>
                  <a:pt x="312" y="184"/>
                </a:lnTo>
                <a:lnTo>
                  <a:pt x="320" y="184"/>
                </a:lnTo>
                <a:lnTo>
                  <a:pt x="320" y="176"/>
                </a:lnTo>
                <a:lnTo>
                  <a:pt x="336" y="168"/>
                </a:lnTo>
                <a:lnTo>
                  <a:pt x="344" y="168"/>
                </a:lnTo>
                <a:lnTo>
                  <a:pt x="344" y="144"/>
                </a:lnTo>
                <a:lnTo>
                  <a:pt x="352" y="144"/>
                </a:lnTo>
                <a:lnTo>
                  <a:pt x="352" y="120"/>
                </a:lnTo>
                <a:lnTo>
                  <a:pt x="360" y="120"/>
                </a:lnTo>
                <a:lnTo>
                  <a:pt x="352" y="152"/>
                </a:lnTo>
                <a:lnTo>
                  <a:pt x="352" y="168"/>
                </a:lnTo>
                <a:lnTo>
                  <a:pt x="352" y="176"/>
                </a:lnTo>
                <a:lnTo>
                  <a:pt x="352" y="184"/>
                </a:lnTo>
                <a:lnTo>
                  <a:pt x="352" y="176"/>
                </a:lnTo>
                <a:lnTo>
                  <a:pt x="360" y="168"/>
                </a:lnTo>
                <a:lnTo>
                  <a:pt x="360" y="128"/>
                </a:lnTo>
                <a:lnTo>
                  <a:pt x="360" y="120"/>
                </a:lnTo>
                <a:lnTo>
                  <a:pt x="312" y="128"/>
                </a:lnTo>
                <a:lnTo>
                  <a:pt x="280" y="0"/>
                </a:lnTo>
                <a:lnTo>
                  <a:pt x="0" y="56"/>
                </a:lnTo>
                <a:lnTo>
                  <a:pt x="8" y="104"/>
                </a:lnTo>
                <a:lnTo>
                  <a:pt x="32" y="80"/>
                </a:lnTo>
                <a:lnTo>
                  <a:pt x="40" y="80"/>
                </a:lnTo>
                <a:lnTo>
                  <a:pt x="48" y="72"/>
                </a:lnTo>
                <a:lnTo>
                  <a:pt x="56" y="64"/>
                </a:lnTo>
                <a:lnTo>
                  <a:pt x="72" y="64"/>
                </a:lnTo>
                <a:lnTo>
                  <a:pt x="80" y="64"/>
                </a:lnTo>
                <a:lnTo>
                  <a:pt x="88" y="48"/>
                </a:lnTo>
                <a:lnTo>
                  <a:pt x="104" y="48"/>
                </a:lnTo>
                <a:lnTo>
                  <a:pt x="112" y="48"/>
                </a:lnTo>
                <a:lnTo>
                  <a:pt x="120" y="48"/>
                </a:lnTo>
                <a:lnTo>
                  <a:pt x="128" y="48"/>
                </a:lnTo>
                <a:lnTo>
                  <a:pt x="128" y="56"/>
                </a:lnTo>
                <a:lnTo>
                  <a:pt x="144" y="64"/>
                </a:lnTo>
                <a:lnTo>
                  <a:pt x="144" y="80"/>
                </a:lnTo>
                <a:lnTo>
                  <a:pt x="136" y="80"/>
                </a:lnTo>
                <a:lnTo>
                  <a:pt x="144" y="72"/>
                </a:lnTo>
                <a:lnTo>
                  <a:pt x="160" y="72"/>
                </a:lnTo>
                <a:lnTo>
                  <a:pt x="160" y="80"/>
                </a:lnTo>
                <a:lnTo>
                  <a:pt x="160" y="88"/>
                </a:lnTo>
                <a:lnTo>
                  <a:pt x="160" y="96"/>
                </a:lnTo>
                <a:lnTo>
                  <a:pt x="184" y="96"/>
                </a:lnTo>
                <a:lnTo>
                  <a:pt x="192" y="104"/>
                </a:lnTo>
                <a:lnTo>
                  <a:pt x="200" y="96"/>
                </a:lnTo>
                <a:lnTo>
                  <a:pt x="208" y="104"/>
                </a:lnTo>
                <a:close/>
              </a:path>
            </a:pathLst>
          </a:custGeom>
          <a:solidFill>
            <a:schemeClr val="bg1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55" name="Freeform 55"/>
          <p:cNvSpPr>
            <a:spLocks/>
          </p:cNvSpPr>
          <p:nvPr/>
        </p:nvSpPr>
        <p:spPr bwMode="auto">
          <a:xfrm>
            <a:off x="8338058" y="4464050"/>
            <a:ext cx="749300" cy="806450"/>
          </a:xfrm>
          <a:custGeom>
            <a:avLst/>
            <a:gdLst>
              <a:gd name="T0" fmla="*/ 2147483647 w 416"/>
              <a:gd name="T1" fmla="*/ 2147483647 h 448"/>
              <a:gd name="T2" fmla="*/ 2147483647 w 416"/>
              <a:gd name="T3" fmla="*/ 2147483647 h 448"/>
              <a:gd name="T4" fmla="*/ 2147483647 w 416"/>
              <a:gd name="T5" fmla="*/ 2147483647 h 448"/>
              <a:gd name="T6" fmla="*/ 2147483647 w 416"/>
              <a:gd name="T7" fmla="*/ 2147483647 h 448"/>
              <a:gd name="T8" fmla="*/ 2147483647 w 416"/>
              <a:gd name="T9" fmla="*/ 2147483647 h 448"/>
              <a:gd name="T10" fmla="*/ 2147483647 w 416"/>
              <a:gd name="T11" fmla="*/ 2147483647 h 448"/>
              <a:gd name="T12" fmla="*/ 2147483647 w 416"/>
              <a:gd name="T13" fmla="*/ 2147483647 h 448"/>
              <a:gd name="T14" fmla="*/ 2147483647 w 416"/>
              <a:gd name="T15" fmla="*/ 2147483647 h 448"/>
              <a:gd name="T16" fmla="*/ 2147483647 w 416"/>
              <a:gd name="T17" fmla="*/ 2147483647 h 448"/>
              <a:gd name="T18" fmla="*/ 2147483647 w 416"/>
              <a:gd name="T19" fmla="*/ 2147483647 h 448"/>
              <a:gd name="T20" fmla="*/ 2147483647 w 416"/>
              <a:gd name="T21" fmla="*/ 2147483647 h 448"/>
              <a:gd name="T22" fmla="*/ 2147483647 w 416"/>
              <a:gd name="T23" fmla="*/ 2147483647 h 448"/>
              <a:gd name="T24" fmla="*/ 2147483647 w 416"/>
              <a:gd name="T25" fmla="*/ 2147483647 h 448"/>
              <a:gd name="T26" fmla="*/ 2147483647 w 416"/>
              <a:gd name="T27" fmla="*/ 2147483647 h 448"/>
              <a:gd name="T28" fmla="*/ 2147483647 w 416"/>
              <a:gd name="T29" fmla="*/ 2147483647 h 448"/>
              <a:gd name="T30" fmla="*/ 2147483647 w 416"/>
              <a:gd name="T31" fmla="*/ 2147483647 h 448"/>
              <a:gd name="T32" fmla="*/ 2147483647 w 416"/>
              <a:gd name="T33" fmla="*/ 2147483647 h 448"/>
              <a:gd name="T34" fmla="*/ 2147483647 w 416"/>
              <a:gd name="T35" fmla="*/ 2147483647 h 448"/>
              <a:gd name="T36" fmla="*/ 2147483647 w 416"/>
              <a:gd name="T37" fmla="*/ 2147483647 h 448"/>
              <a:gd name="T38" fmla="*/ 2147483647 w 416"/>
              <a:gd name="T39" fmla="*/ 2147483647 h 448"/>
              <a:gd name="T40" fmla="*/ 2147483647 w 416"/>
              <a:gd name="T41" fmla="*/ 2147483647 h 448"/>
              <a:gd name="T42" fmla="*/ 2147483647 w 416"/>
              <a:gd name="T43" fmla="*/ 2147483647 h 448"/>
              <a:gd name="T44" fmla="*/ 2147483647 w 416"/>
              <a:gd name="T45" fmla="*/ 2147483647 h 448"/>
              <a:gd name="T46" fmla="*/ 2147483647 w 416"/>
              <a:gd name="T47" fmla="*/ 2147483647 h 448"/>
              <a:gd name="T48" fmla="*/ 2147483647 w 416"/>
              <a:gd name="T49" fmla="*/ 2147483647 h 448"/>
              <a:gd name="T50" fmla="*/ 2147483647 w 416"/>
              <a:gd name="T51" fmla="*/ 2147483647 h 448"/>
              <a:gd name="T52" fmla="*/ 2147483647 w 416"/>
              <a:gd name="T53" fmla="*/ 2147483647 h 448"/>
              <a:gd name="T54" fmla="*/ 2147483647 w 416"/>
              <a:gd name="T55" fmla="*/ 2147483647 h 448"/>
              <a:gd name="T56" fmla="*/ 2147483647 w 416"/>
              <a:gd name="T57" fmla="*/ 2147483647 h 448"/>
              <a:gd name="T58" fmla="*/ 2147483647 w 416"/>
              <a:gd name="T59" fmla="*/ 2147483647 h 448"/>
              <a:gd name="T60" fmla="*/ 2147483647 w 416"/>
              <a:gd name="T61" fmla="*/ 2147483647 h 448"/>
              <a:gd name="T62" fmla="*/ 2147483647 w 416"/>
              <a:gd name="T63" fmla="*/ 2147483647 h 448"/>
              <a:gd name="T64" fmla="*/ 2147483647 w 416"/>
              <a:gd name="T65" fmla="*/ 2147483647 h 448"/>
              <a:gd name="T66" fmla="*/ 2147483647 w 416"/>
              <a:gd name="T67" fmla="*/ 2147483647 h 448"/>
              <a:gd name="T68" fmla="*/ 2147483647 w 416"/>
              <a:gd name="T69" fmla="*/ 2147483647 h 448"/>
              <a:gd name="T70" fmla="*/ 2147483647 w 416"/>
              <a:gd name="T71" fmla="*/ 2147483647 h 448"/>
              <a:gd name="T72" fmla="*/ 2147483647 w 416"/>
              <a:gd name="T73" fmla="*/ 2147483647 h 448"/>
              <a:gd name="T74" fmla="*/ 2147483647 w 416"/>
              <a:gd name="T75" fmla="*/ 2147483647 h 448"/>
              <a:gd name="T76" fmla="*/ 2147483647 w 416"/>
              <a:gd name="T77" fmla="*/ 2147483647 h 448"/>
              <a:gd name="T78" fmla="*/ 2147483647 w 416"/>
              <a:gd name="T79" fmla="*/ 2147483647 h 448"/>
              <a:gd name="T80" fmla="*/ 2147483647 w 416"/>
              <a:gd name="T81" fmla="*/ 2147483647 h 448"/>
              <a:gd name="T82" fmla="*/ 2147483647 w 416"/>
              <a:gd name="T83" fmla="*/ 0 h 448"/>
              <a:gd name="T84" fmla="*/ 2147483647 w 416"/>
              <a:gd name="T85" fmla="*/ 0 h 448"/>
              <a:gd name="T86" fmla="*/ 0 w 416"/>
              <a:gd name="T87" fmla="*/ 2147483647 h 448"/>
              <a:gd name="T88" fmla="*/ 2147483647 w 416"/>
              <a:gd name="T89" fmla="*/ 2147483647 h 448"/>
              <a:gd name="T90" fmla="*/ 2147483647 w 416"/>
              <a:gd name="T91" fmla="*/ 2147483647 h 448"/>
              <a:gd name="T92" fmla="*/ 2147483647 w 416"/>
              <a:gd name="T93" fmla="*/ 2147483647 h 448"/>
              <a:gd name="T94" fmla="*/ 2147483647 w 416"/>
              <a:gd name="T95" fmla="*/ 2147483647 h 448"/>
              <a:gd name="T96" fmla="*/ 2147483647 w 416"/>
              <a:gd name="T97" fmla="*/ 2147483647 h 448"/>
              <a:gd name="T98" fmla="*/ 2147483647 w 416"/>
              <a:gd name="T99" fmla="*/ 2147483647 h 448"/>
              <a:gd name="T100" fmla="*/ 2147483647 w 416"/>
              <a:gd name="T101" fmla="*/ 2147483647 h 448"/>
              <a:gd name="T102" fmla="*/ 2147483647 w 416"/>
              <a:gd name="T103" fmla="*/ 2147483647 h 448"/>
              <a:gd name="T104" fmla="*/ 2147483647 w 416"/>
              <a:gd name="T105" fmla="*/ 2147483647 h 448"/>
              <a:gd name="T106" fmla="*/ 2147483647 w 416"/>
              <a:gd name="T107" fmla="*/ 2147483647 h 448"/>
              <a:gd name="T108" fmla="*/ 2147483647 w 416"/>
              <a:gd name="T109" fmla="*/ 2147483647 h 448"/>
              <a:gd name="T110" fmla="*/ 2147483647 w 416"/>
              <a:gd name="T111" fmla="*/ 2147483647 h 448"/>
              <a:gd name="T112" fmla="*/ 2147483647 w 416"/>
              <a:gd name="T113" fmla="*/ 2147483647 h 448"/>
              <a:gd name="T114" fmla="*/ 2147483647 w 416"/>
              <a:gd name="T115" fmla="*/ 2147483647 h 448"/>
              <a:gd name="T116" fmla="*/ 2147483647 w 416"/>
              <a:gd name="T117" fmla="*/ 2147483647 h 448"/>
              <a:gd name="T118" fmla="*/ 2147483647 w 416"/>
              <a:gd name="T119" fmla="*/ 2147483647 h 448"/>
              <a:gd name="T120" fmla="*/ 2147483647 w 416"/>
              <a:gd name="T121" fmla="*/ 2147483647 h 448"/>
              <a:gd name="T122" fmla="*/ 2147483647 w 416"/>
              <a:gd name="T123" fmla="*/ 2147483647 h 448"/>
              <a:gd name="T124" fmla="*/ 2147483647 w 416"/>
              <a:gd name="T125" fmla="*/ 2147483647 h 44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416"/>
              <a:gd name="T190" fmla="*/ 0 h 448"/>
              <a:gd name="T191" fmla="*/ 416 w 416"/>
              <a:gd name="T192" fmla="*/ 448 h 448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416" h="448">
                <a:moveTo>
                  <a:pt x="392" y="400"/>
                </a:moveTo>
                <a:lnTo>
                  <a:pt x="392" y="392"/>
                </a:lnTo>
                <a:lnTo>
                  <a:pt x="400" y="392"/>
                </a:lnTo>
                <a:lnTo>
                  <a:pt x="400" y="384"/>
                </a:lnTo>
                <a:lnTo>
                  <a:pt x="392" y="384"/>
                </a:lnTo>
                <a:lnTo>
                  <a:pt x="392" y="376"/>
                </a:lnTo>
                <a:lnTo>
                  <a:pt x="400" y="376"/>
                </a:lnTo>
                <a:lnTo>
                  <a:pt x="392" y="376"/>
                </a:lnTo>
                <a:lnTo>
                  <a:pt x="392" y="368"/>
                </a:lnTo>
                <a:lnTo>
                  <a:pt x="384" y="360"/>
                </a:lnTo>
                <a:lnTo>
                  <a:pt x="392" y="360"/>
                </a:lnTo>
                <a:lnTo>
                  <a:pt x="392" y="368"/>
                </a:lnTo>
                <a:lnTo>
                  <a:pt x="392" y="352"/>
                </a:lnTo>
                <a:lnTo>
                  <a:pt x="392" y="344"/>
                </a:lnTo>
                <a:lnTo>
                  <a:pt x="400" y="344"/>
                </a:lnTo>
                <a:lnTo>
                  <a:pt x="400" y="328"/>
                </a:lnTo>
                <a:lnTo>
                  <a:pt x="400" y="320"/>
                </a:lnTo>
                <a:lnTo>
                  <a:pt x="408" y="320"/>
                </a:lnTo>
                <a:lnTo>
                  <a:pt x="408" y="312"/>
                </a:lnTo>
                <a:lnTo>
                  <a:pt x="400" y="312"/>
                </a:lnTo>
                <a:lnTo>
                  <a:pt x="400" y="304"/>
                </a:lnTo>
                <a:lnTo>
                  <a:pt x="408" y="304"/>
                </a:lnTo>
                <a:lnTo>
                  <a:pt x="408" y="296"/>
                </a:lnTo>
                <a:lnTo>
                  <a:pt x="408" y="288"/>
                </a:lnTo>
                <a:lnTo>
                  <a:pt x="408" y="280"/>
                </a:lnTo>
                <a:lnTo>
                  <a:pt x="416" y="272"/>
                </a:lnTo>
                <a:lnTo>
                  <a:pt x="416" y="264"/>
                </a:lnTo>
                <a:lnTo>
                  <a:pt x="408" y="264"/>
                </a:lnTo>
                <a:lnTo>
                  <a:pt x="408" y="256"/>
                </a:lnTo>
                <a:lnTo>
                  <a:pt x="408" y="240"/>
                </a:lnTo>
                <a:lnTo>
                  <a:pt x="384" y="216"/>
                </a:lnTo>
                <a:lnTo>
                  <a:pt x="376" y="208"/>
                </a:lnTo>
                <a:lnTo>
                  <a:pt x="376" y="184"/>
                </a:lnTo>
                <a:lnTo>
                  <a:pt x="352" y="176"/>
                </a:lnTo>
                <a:lnTo>
                  <a:pt x="344" y="168"/>
                </a:lnTo>
                <a:lnTo>
                  <a:pt x="336" y="160"/>
                </a:lnTo>
                <a:lnTo>
                  <a:pt x="320" y="152"/>
                </a:lnTo>
                <a:lnTo>
                  <a:pt x="320" y="136"/>
                </a:lnTo>
                <a:lnTo>
                  <a:pt x="312" y="128"/>
                </a:lnTo>
                <a:lnTo>
                  <a:pt x="304" y="128"/>
                </a:lnTo>
                <a:lnTo>
                  <a:pt x="296" y="120"/>
                </a:lnTo>
                <a:lnTo>
                  <a:pt x="288" y="104"/>
                </a:lnTo>
                <a:lnTo>
                  <a:pt x="280" y="104"/>
                </a:lnTo>
                <a:lnTo>
                  <a:pt x="264" y="104"/>
                </a:lnTo>
                <a:lnTo>
                  <a:pt x="256" y="88"/>
                </a:lnTo>
                <a:lnTo>
                  <a:pt x="248" y="80"/>
                </a:lnTo>
                <a:lnTo>
                  <a:pt x="240" y="56"/>
                </a:lnTo>
                <a:lnTo>
                  <a:pt x="232" y="48"/>
                </a:lnTo>
                <a:lnTo>
                  <a:pt x="224" y="48"/>
                </a:lnTo>
                <a:lnTo>
                  <a:pt x="216" y="48"/>
                </a:lnTo>
                <a:lnTo>
                  <a:pt x="208" y="40"/>
                </a:lnTo>
                <a:lnTo>
                  <a:pt x="200" y="40"/>
                </a:lnTo>
                <a:lnTo>
                  <a:pt x="184" y="40"/>
                </a:lnTo>
                <a:lnTo>
                  <a:pt x="184" y="16"/>
                </a:lnTo>
                <a:lnTo>
                  <a:pt x="200" y="0"/>
                </a:lnTo>
                <a:lnTo>
                  <a:pt x="104" y="16"/>
                </a:lnTo>
                <a:lnTo>
                  <a:pt x="0" y="24"/>
                </a:lnTo>
                <a:lnTo>
                  <a:pt x="56" y="232"/>
                </a:lnTo>
                <a:lnTo>
                  <a:pt x="72" y="264"/>
                </a:lnTo>
                <a:lnTo>
                  <a:pt x="80" y="272"/>
                </a:lnTo>
                <a:lnTo>
                  <a:pt x="80" y="288"/>
                </a:lnTo>
                <a:lnTo>
                  <a:pt x="88" y="288"/>
                </a:lnTo>
                <a:lnTo>
                  <a:pt x="88" y="296"/>
                </a:lnTo>
                <a:lnTo>
                  <a:pt x="72" y="304"/>
                </a:lnTo>
                <a:lnTo>
                  <a:pt x="72" y="312"/>
                </a:lnTo>
                <a:lnTo>
                  <a:pt x="72" y="336"/>
                </a:lnTo>
                <a:lnTo>
                  <a:pt x="72" y="360"/>
                </a:lnTo>
                <a:lnTo>
                  <a:pt x="80" y="368"/>
                </a:lnTo>
                <a:lnTo>
                  <a:pt x="80" y="384"/>
                </a:lnTo>
                <a:lnTo>
                  <a:pt x="80" y="392"/>
                </a:lnTo>
                <a:lnTo>
                  <a:pt x="96" y="424"/>
                </a:lnTo>
                <a:lnTo>
                  <a:pt x="112" y="448"/>
                </a:lnTo>
                <a:lnTo>
                  <a:pt x="336" y="432"/>
                </a:lnTo>
                <a:lnTo>
                  <a:pt x="344" y="448"/>
                </a:lnTo>
                <a:lnTo>
                  <a:pt x="360" y="448"/>
                </a:lnTo>
                <a:lnTo>
                  <a:pt x="360" y="440"/>
                </a:lnTo>
                <a:lnTo>
                  <a:pt x="352" y="432"/>
                </a:lnTo>
                <a:lnTo>
                  <a:pt x="352" y="424"/>
                </a:lnTo>
                <a:lnTo>
                  <a:pt x="352" y="408"/>
                </a:lnTo>
                <a:lnTo>
                  <a:pt x="360" y="400"/>
                </a:lnTo>
                <a:lnTo>
                  <a:pt x="368" y="408"/>
                </a:lnTo>
                <a:lnTo>
                  <a:pt x="384" y="408"/>
                </a:lnTo>
                <a:lnTo>
                  <a:pt x="392" y="408"/>
                </a:lnTo>
                <a:lnTo>
                  <a:pt x="400" y="408"/>
                </a:lnTo>
                <a:lnTo>
                  <a:pt x="400" y="400"/>
                </a:lnTo>
                <a:lnTo>
                  <a:pt x="392" y="400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6" name="Freeform 56"/>
          <p:cNvSpPr>
            <a:spLocks/>
          </p:cNvSpPr>
          <p:nvPr/>
        </p:nvSpPr>
        <p:spPr bwMode="auto">
          <a:xfrm>
            <a:off x="10025570" y="2870200"/>
            <a:ext cx="101600" cy="144463"/>
          </a:xfrm>
          <a:custGeom>
            <a:avLst/>
            <a:gdLst>
              <a:gd name="T0" fmla="*/ 2147483647 w 56"/>
              <a:gd name="T1" fmla="*/ 2147483647 h 80"/>
              <a:gd name="T2" fmla="*/ 2147483647 w 56"/>
              <a:gd name="T3" fmla="*/ 2147483647 h 80"/>
              <a:gd name="T4" fmla="*/ 2147483647 w 56"/>
              <a:gd name="T5" fmla="*/ 2147483647 h 80"/>
              <a:gd name="T6" fmla="*/ 2147483647 w 56"/>
              <a:gd name="T7" fmla="*/ 2147483647 h 80"/>
              <a:gd name="T8" fmla="*/ 2147483647 w 56"/>
              <a:gd name="T9" fmla="*/ 2147483647 h 80"/>
              <a:gd name="T10" fmla="*/ 2147483647 w 56"/>
              <a:gd name="T11" fmla="*/ 2147483647 h 80"/>
              <a:gd name="T12" fmla="*/ 2147483647 w 56"/>
              <a:gd name="T13" fmla="*/ 2147483647 h 80"/>
              <a:gd name="T14" fmla="*/ 2147483647 w 56"/>
              <a:gd name="T15" fmla="*/ 2147483647 h 80"/>
              <a:gd name="T16" fmla="*/ 2147483647 w 56"/>
              <a:gd name="T17" fmla="*/ 2147483647 h 80"/>
              <a:gd name="T18" fmla="*/ 2147483647 w 56"/>
              <a:gd name="T19" fmla="*/ 2147483647 h 80"/>
              <a:gd name="T20" fmla="*/ 2147483647 w 56"/>
              <a:gd name="T21" fmla="*/ 2147483647 h 80"/>
              <a:gd name="T22" fmla="*/ 2147483647 w 56"/>
              <a:gd name="T23" fmla="*/ 2147483647 h 80"/>
              <a:gd name="T24" fmla="*/ 2147483647 w 56"/>
              <a:gd name="T25" fmla="*/ 2147483647 h 80"/>
              <a:gd name="T26" fmla="*/ 2147483647 w 56"/>
              <a:gd name="T27" fmla="*/ 2147483647 h 80"/>
              <a:gd name="T28" fmla="*/ 2147483647 w 56"/>
              <a:gd name="T29" fmla="*/ 2147483647 h 80"/>
              <a:gd name="T30" fmla="*/ 2147483647 w 56"/>
              <a:gd name="T31" fmla="*/ 2147483647 h 80"/>
              <a:gd name="T32" fmla="*/ 2147483647 w 56"/>
              <a:gd name="T33" fmla="*/ 2147483647 h 80"/>
              <a:gd name="T34" fmla="*/ 2147483647 w 56"/>
              <a:gd name="T35" fmla="*/ 2147483647 h 80"/>
              <a:gd name="T36" fmla="*/ 2147483647 w 56"/>
              <a:gd name="T37" fmla="*/ 2147483647 h 80"/>
              <a:gd name="T38" fmla="*/ 2147483647 w 56"/>
              <a:gd name="T39" fmla="*/ 2147483647 h 80"/>
              <a:gd name="T40" fmla="*/ 2147483647 w 56"/>
              <a:gd name="T41" fmla="*/ 2147483647 h 80"/>
              <a:gd name="T42" fmla="*/ 2147483647 w 56"/>
              <a:gd name="T43" fmla="*/ 2147483647 h 80"/>
              <a:gd name="T44" fmla="*/ 2147483647 w 56"/>
              <a:gd name="T45" fmla="*/ 2147483647 h 80"/>
              <a:gd name="T46" fmla="*/ 2147483647 w 56"/>
              <a:gd name="T47" fmla="*/ 2147483647 h 80"/>
              <a:gd name="T48" fmla="*/ 2147483647 w 56"/>
              <a:gd name="T49" fmla="*/ 2147483647 h 80"/>
              <a:gd name="T50" fmla="*/ 2147483647 w 56"/>
              <a:gd name="T51" fmla="*/ 2147483647 h 80"/>
              <a:gd name="T52" fmla="*/ 2147483647 w 56"/>
              <a:gd name="T53" fmla="*/ 2147483647 h 80"/>
              <a:gd name="T54" fmla="*/ 2147483647 w 56"/>
              <a:gd name="T55" fmla="*/ 2147483647 h 80"/>
              <a:gd name="T56" fmla="*/ 2147483647 w 56"/>
              <a:gd name="T57" fmla="*/ 2147483647 h 80"/>
              <a:gd name="T58" fmla="*/ 2147483647 w 56"/>
              <a:gd name="T59" fmla="*/ 2147483647 h 80"/>
              <a:gd name="T60" fmla="*/ 2147483647 w 56"/>
              <a:gd name="T61" fmla="*/ 2147483647 h 80"/>
              <a:gd name="T62" fmla="*/ 2147483647 w 56"/>
              <a:gd name="T63" fmla="*/ 2147483647 h 80"/>
              <a:gd name="T64" fmla="*/ 2147483647 w 56"/>
              <a:gd name="T65" fmla="*/ 0 h 80"/>
              <a:gd name="T66" fmla="*/ 2147483647 w 56"/>
              <a:gd name="T67" fmla="*/ 0 h 80"/>
              <a:gd name="T68" fmla="*/ 0 w 56"/>
              <a:gd name="T69" fmla="*/ 2147483647 h 80"/>
              <a:gd name="T70" fmla="*/ 0 w 56"/>
              <a:gd name="T71" fmla="*/ 2147483647 h 80"/>
              <a:gd name="T72" fmla="*/ 2147483647 w 56"/>
              <a:gd name="T73" fmla="*/ 2147483647 h 80"/>
              <a:gd name="T74" fmla="*/ 2147483647 w 56"/>
              <a:gd name="T75" fmla="*/ 2147483647 h 80"/>
              <a:gd name="T76" fmla="*/ 2147483647 w 56"/>
              <a:gd name="T77" fmla="*/ 2147483647 h 8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56"/>
              <a:gd name="T118" fmla="*/ 0 h 80"/>
              <a:gd name="T119" fmla="*/ 56 w 56"/>
              <a:gd name="T120" fmla="*/ 80 h 80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56" h="80">
                <a:moveTo>
                  <a:pt x="8" y="72"/>
                </a:moveTo>
                <a:lnTo>
                  <a:pt x="8" y="72"/>
                </a:lnTo>
                <a:lnTo>
                  <a:pt x="8" y="80"/>
                </a:lnTo>
                <a:lnTo>
                  <a:pt x="16" y="80"/>
                </a:lnTo>
                <a:lnTo>
                  <a:pt x="24" y="72"/>
                </a:lnTo>
                <a:lnTo>
                  <a:pt x="32" y="64"/>
                </a:lnTo>
                <a:lnTo>
                  <a:pt x="40" y="64"/>
                </a:lnTo>
                <a:lnTo>
                  <a:pt x="40" y="56"/>
                </a:lnTo>
                <a:lnTo>
                  <a:pt x="32" y="24"/>
                </a:lnTo>
                <a:lnTo>
                  <a:pt x="40" y="32"/>
                </a:lnTo>
                <a:lnTo>
                  <a:pt x="48" y="32"/>
                </a:lnTo>
                <a:lnTo>
                  <a:pt x="56" y="48"/>
                </a:lnTo>
                <a:lnTo>
                  <a:pt x="56" y="32"/>
                </a:lnTo>
                <a:lnTo>
                  <a:pt x="48" y="32"/>
                </a:lnTo>
                <a:lnTo>
                  <a:pt x="40" y="24"/>
                </a:lnTo>
                <a:lnTo>
                  <a:pt x="32" y="16"/>
                </a:lnTo>
                <a:lnTo>
                  <a:pt x="24" y="0"/>
                </a:lnTo>
                <a:lnTo>
                  <a:pt x="0" y="8"/>
                </a:lnTo>
                <a:lnTo>
                  <a:pt x="16" y="64"/>
                </a:lnTo>
                <a:lnTo>
                  <a:pt x="8" y="72"/>
                </a:lnTo>
                <a:close/>
              </a:path>
            </a:pathLst>
          </a:custGeom>
          <a:solidFill>
            <a:srgbClr val="FFC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57" name="Freeform 57"/>
          <p:cNvSpPr>
            <a:spLocks/>
          </p:cNvSpPr>
          <p:nvPr/>
        </p:nvSpPr>
        <p:spPr bwMode="auto">
          <a:xfrm>
            <a:off x="9765220" y="3025775"/>
            <a:ext cx="258763" cy="157163"/>
          </a:xfrm>
          <a:custGeom>
            <a:avLst/>
            <a:gdLst>
              <a:gd name="T0" fmla="*/ 0 w 144"/>
              <a:gd name="T1" fmla="*/ 2147483647 h 88"/>
              <a:gd name="T2" fmla="*/ 0 w 144"/>
              <a:gd name="T3" fmla="*/ 2147483647 h 88"/>
              <a:gd name="T4" fmla="*/ 2147483647 w 144"/>
              <a:gd name="T5" fmla="*/ 2147483647 h 88"/>
              <a:gd name="T6" fmla="*/ 2147483647 w 144"/>
              <a:gd name="T7" fmla="*/ 2147483647 h 88"/>
              <a:gd name="T8" fmla="*/ 2147483647 w 144"/>
              <a:gd name="T9" fmla="*/ 2147483647 h 88"/>
              <a:gd name="T10" fmla="*/ 2147483647 w 144"/>
              <a:gd name="T11" fmla="*/ 2147483647 h 88"/>
              <a:gd name="T12" fmla="*/ 2147483647 w 144"/>
              <a:gd name="T13" fmla="*/ 2147483647 h 88"/>
              <a:gd name="T14" fmla="*/ 2147483647 w 144"/>
              <a:gd name="T15" fmla="*/ 2147483647 h 88"/>
              <a:gd name="T16" fmla="*/ 2147483647 w 144"/>
              <a:gd name="T17" fmla="*/ 2147483647 h 88"/>
              <a:gd name="T18" fmla="*/ 2147483647 w 144"/>
              <a:gd name="T19" fmla="*/ 2147483647 h 88"/>
              <a:gd name="T20" fmla="*/ 2147483647 w 144"/>
              <a:gd name="T21" fmla="*/ 0 h 88"/>
              <a:gd name="T22" fmla="*/ 2147483647 w 144"/>
              <a:gd name="T23" fmla="*/ 2147483647 h 88"/>
              <a:gd name="T24" fmla="*/ 2147483647 w 144"/>
              <a:gd name="T25" fmla="*/ 2147483647 h 88"/>
              <a:gd name="T26" fmla="*/ 2147483647 w 144"/>
              <a:gd name="T27" fmla="*/ 2147483647 h 88"/>
              <a:gd name="T28" fmla="*/ 2147483647 w 144"/>
              <a:gd name="T29" fmla="*/ 2147483647 h 88"/>
              <a:gd name="T30" fmla="*/ 2147483647 w 144"/>
              <a:gd name="T31" fmla="*/ 2147483647 h 88"/>
              <a:gd name="T32" fmla="*/ 2147483647 w 144"/>
              <a:gd name="T33" fmla="*/ 2147483647 h 88"/>
              <a:gd name="T34" fmla="*/ 2147483647 w 144"/>
              <a:gd name="T35" fmla="*/ 2147483647 h 88"/>
              <a:gd name="T36" fmla="*/ 2147483647 w 144"/>
              <a:gd name="T37" fmla="*/ 2147483647 h 88"/>
              <a:gd name="T38" fmla="*/ 2147483647 w 144"/>
              <a:gd name="T39" fmla="*/ 2147483647 h 88"/>
              <a:gd name="T40" fmla="*/ 2147483647 w 144"/>
              <a:gd name="T41" fmla="*/ 2147483647 h 88"/>
              <a:gd name="T42" fmla="*/ 2147483647 w 144"/>
              <a:gd name="T43" fmla="*/ 2147483647 h 88"/>
              <a:gd name="T44" fmla="*/ 2147483647 w 144"/>
              <a:gd name="T45" fmla="*/ 2147483647 h 88"/>
              <a:gd name="T46" fmla="*/ 2147483647 w 144"/>
              <a:gd name="T47" fmla="*/ 2147483647 h 88"/>
              <a:gd name="T48" fmla="*/ 2147483647 w 144"/>
              <a:gd name="T49" fmla="*/ 0 h 88"/>
              <a:gd name="T50" fmla="*/ 2147483647 w 144"/>
              <a:gd name="T51" fmla="*/ 0 h 88"/>
              <a:gd name="T52" fmla="*/ 2147483647 w 144"/>
              <a:gd name="T53" fmla="*/ 2147483647 h 88"/>
              <a:gd name="T54" fmla="*/ 2147483647 w 144"/>
              <a:gd name="T55" fmla="*/ 2147483647 h 88"/>
              <a:gd name="T56" fmla="*/ 2147483647 w 144"/>
              <a:gd name="T57" fmla="*/ 2147483647 h 88"/>
              <a:gd name="T58" fmla="*/ 2147483647 w 144"/>
              <a:gd name="T59" fmla="*/ 2147483647 h 88"/>
              <a:gd name="T60" fmla="*/ 2147483647 w 144"/>
              <a:gd name="T61" fmla="*/ 2147483647 h 88"/>
              <a:gd name="T62" fmla="*/ 2147483647 w 144"/>
              <a:gd name="T63" fmla="*/ 2147483647 h 88"/>
              <a:gd name="T64" fmla="*/ 2147483647 w 144"/>
              <a:gd name="T65" fmla="*/ 2147483647 h 88"/>
              <a:gd name="T66" fmla="*/ 2147483647 w 144"/>
              <a:gd name="T67" fmla="*/ 2147483647 h 88"/>
              <a:gd name="T68" fmla="*/ 2147483647 w 144"/>
              <a:gd name="T69" fmla="*/ 2147483647 h 88"/>
              <a:gd name="T70" fmla="*/ 2147483647 w 144"/>
              <a:gd name="T71" fmla="*/ 2147483647 h 88"/>
              <a:gd name="T72" fmla="*/ 2147483647 w 144"/>
              <a:gd name="T73" fmla="*/ 2147483647 h 88"/>
              <a:gd name="T74" fmla="*/ 0 w 144"/>
              <a:gd name="T75" fmla="*/ 2147483647 h 8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44"/>
              <a:gd name="T115" fmla="*/ 0 h 88"/>
              <a:gd name="T116" fmla="*/ 144 w 144"/>
              <a:gd name="T117" fmla="*/ 88 h 88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44" h="88">
                <a:moveTo>
                  <a:pt x="0" y="88"/>
                </a:moveTo>
                <a:lnTo>
                  <a:pt x="0" y="88"/>
                </a:lnTo>
                <a:lnTo>
                  <a:pt x="0" y="80"/>
                </a:lnTo>
                <a:lnTo>
                  <a:pt x="0" y="72"/>
                </a:lnTo>
                <a:lnTo>
                  <a:pt x="8" y="64"/>
                </a:lnTo>
                <a:lnTo>
                  <a:pt x="16" y="64"/>
                </a:lnTo>
                <a:lnTo>
                  <a:pt x="16" y="56"/>
                </a:lnTo>
                <a:lnTo>
                  <a:pt x="16" y="48"/>
                </a:lnTo>
                <a:lnTo>
                  <a:pt x="24" y="48"/>
                </a:lnTo>
                <a:lnTo>
                  <a:pt x="32" y="40"/>
                </a:lnTo>
                <a:lnTo>
                  <a:pt x="48" y="40"/>
                </a:lnTo>
                <a:lnTo>
                  <a:pt x="48" y="32"/>
                </a:lnTo>
                <a:lnTo>
                  <a:pt x="64" y="32"/>
                </a:lnTo>
                <a:lnTo>
                  <a:pt x="88" y="24"/>
                </a:lnTo>
                <a:lnTo>
                  <a:pt x="104" y="0"/>
                </a:lnTo>
                <a:lnTo>
                  <a:pt x="112" y="0"/>
                </a:lnTo>
                <a:lnTo>
                  <a:pt x="112" y="8"/>
                </a:lnTo>
                <a:lnTo>
                  <a:pt x="104" y="8"/>
                </a:lnTo>
                <a:lnTo>
                  <a:pt x="104" y="16"/>
                </a:lnTo>
                <a:lnTo>
                  <a:pt x="96" y="24"/>
                </a:lnTo>
                <a:lnTo>
                  <a:pt x="96" y="32"/>
                </a:lnTo>
                <a:lnTo>
                  <a:pt x="96" y="40"/>
                </a:lnTo>
                <a:lnTo>
                  <a:pt x="104" y="32"/>
                </a:lnTo>
                <a:lnTo>
                  <a:pt x="104" y="24"/>
                </a:lnTo>
                <a:lnTo>
                  <a:pt x="112" y="16"/>
                </a:lnTo>
                <a:lnTo>
                  <a:pt x="120" y="8"/>
                </a:lnTo>
                <a:lnTo>
                  <a:pt x="128" y="8"/>
                </a:lnTo>
                <a:lnTo>
                  <a:pt x="136" y="8"/>
                </a:lnTo>
                <a:lnTo>
                  <a:pt x="136" y="0"/>
                </a:lnTo>
                <a:lnTo>
                  <a:pt x="144" y="0"/>
                </a:lnTo>
                <a:lnTo>
                  <a:pt x="144" y="8"/>
                </a:lnTo>
                <a:lnTo>
                  <a:pt x="128" y="16"/>
                </a:lnTo>
                <a:lnTo>
                  <a:pt x="96" y="48"/>
                </a:lnTo>
                <a:lnTo>
                  <a:pt x="80" y="56"/>
                </a:lnTo>
                <a:lnTo>
                  <a:pt x="72" y="64"/>
                </a:lnTo>
                <a:lnTo>
                  <a:pt x="80" y="56"/>
                </a:lnTo>
                <a:lnTo>
                  <a:pt x="80" y="48"/>
                </a:lnTo>
                <a:lnTo>
                  <a:pt x="64" y="56"/>
                </a:lnTo>
                <a:lnTo>
                  <a:pt x="56" y="56"/>
                </a:lnTo>
                <a:lnTo>
                  <a:pt x="48" y="64"/>
                </a:lnTo>
                <a:lnTo>
                  <a:pt x="32" y="72"/>
                </a:lnTo>
                <a:lnTo>
                  <a:pt x="16" y="88"/>
                </a:lnTo>
                <a:lnTo>
                  <a:pt x="8" y="88"/>
                </a:lnTo>
                <a:lnTo>
                  <a:pt x="16" y="88"/>
                </a:lnTo>
                <a:lnTo>
                  <a:pt x="16" y="80"/>
                </a:lnTo>
                <a:lnTo>
                  <a:pt x="8" y="80"/>
                </a:lnTo>
                <a:lnTo>
                  <a:pt x="0" y="88"/>
                </a:lnTo>
                <a:close/>
              </a:path>
            </a:pathLst>
          </a:custGeom>
          <a:solidFill>
            <a:schemeClr val="bg1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58" name="Line 59"/>
          <p:cNvSpPr>
            <a:spLocks noChangeShapeType="1"/>
          </p:cNvSpPr>
          <p:nvPr/>
        </p:nvSpPr>
        <p:spPr bwMode="auto">
          <a:xfrm flipH="1">
            <a:off x="10070020" y="5159375"/>
            <a:ext cx="1524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grpSp>
        <p:nvGrpSpPr>
          <p:cNvPr id="59" name="Group 60"/>
          <p:cNvGrpSpPr>
            <a:grpSpLocks/>
          </p:cNvGrpSpPr>
          <p:nvPr/>
        </p:nvGrpSpPr>
        <p:grpSpPr bwMode="auto">
          <a:xfrm>
            <a:off x="9917620" y="5311775"/>
            <a:ext cx="304800" cy="304800"/>
            <a:chOff x="5088" y="3600"/>
            <a:chExt cx="195" cy="192"/>
          </a:xfrm>
          <a:noFill/>
        </p:grpSpPr>
        <p:sp>
          <p:nvSpPr>
            <p:cNvPr id="60" name="Freeform 61"/>
            <p:cNvSpPr>
              <a:spLocks/>
            </p:cNvSpPr>
            <p:nvPr/>
          </p:nvSpPr>
          <p:spPr bwMode="auto">
            <a:xfrm>
              <a:off x="5088" y="3600"/>
              <a:ext cx="51" cy="87"/>
            </a:xfrm>
            <a:custGeom>
              <a:avLst/>
              <a:gdLst>
                <a:gd name="T0" fmla="*/ 0 w 3368"/>
                <a:gd name="T1" fmla="*/ 0 h 1403"/>
                <a:gd name="T2" fmla="*/ 0 w 3368"/>
                <a:gd name="T3" fmla="*/ 0 h 1403"/>
                <a:gd name="T4" fmla="*/ 0 w 3368"/>
                <a:gd name="T5" fmla="*/ 0 h 1403"/>
                <a:gd name="T6" fmla="*/ 0 w 3368"/>
                <a:gd name="T7" fmla="*/ 0 h 1403"/>
                <a:gd name="T8" fmla="*/ 0 w 3368"/>
                <a:gd name="T9" fmla="*/ 0 h 1403"/>
                <a:gd name="T10" fmla="*/ 0 w 3368"/>
                <a:gd name="T11" fmla="*/ 0 h 1403"/>
                <a:gd name="T12" fmla="*/ 0 w 3368"/>
                <a:gd name="T13" fmla="*/ 0 h 1403"/>
                <a:gd name="T14" fmla="*/ 0 w 3368"/>
                <a:gd name="T15" fmla="*/ 0 h 1403"/>
                <a:gd name="T16" fmla="*/ 0 w 3368"/>
                <a:gd name="T17" fmla="*/ 0 h 1403"/>
                <a:gd name="T18" fmla="*/ 0 w 3368"/>
                <a:gd name="T19" fmla="*/ 0 h 1403"/>
                <a:gd name="T20" fmla="*/ 0 w 3368"/>
                <a:gd name="T21" fmla="*/ 0 h 1403"/>
                <a:gd name="T22" fmla="*/ 0 w 3368"/>
                <a:gd name="T23" fmla="*/ 0 h 1403"/>
                <a:gd name="T24" fmla="*/ 0 w 3368"/>
                <a:gd name="T25" fmla="*/ 0 h 1403"/>
                <a:gd name="T26" fmla="*/ 0 w 3368"/>
                <a:gd name="T27" fmla="*/ 0 h 1403"/>
                <a:gd name="T28" fmla="*/ 0 w 3368"/>
                <a:gd name="T29" fmla="*/ 0 h 1403"/>
                <a:gd name="T30" fmla="*/ 0 w 3368"/>
                <a:gd name="T31" fmla="*/ 0 h 1403"/>
                <a:gd name="T32" fmla="*/ 0 w 3368"/>
                <a:gd name="T33" fmla="*/ 0 h 1403"/>
                <a:gd name="T34" fmla="*/ 0 w 3368"/>
                <a:gd name="T35" fmla="*/ 0 h 1403"/>
                <a:gd name="T36" fmla="*/ 0 w 3368"/>
                <a:gd name="T37" fmla="*/ 0 h 1403"/>
                <a:gd name="T38" fmla="*/ 0 w 3368"/>
                <a:gd name="T39" fmla="*/ 0 h 1403"/>
                <a:gd name="T40" fmla="*/ 0 w 3368"/>
                <a:gd name="T41" fmla="*/ 0 h 1403"/>
                <a:gd name="T42" fmla="*/ 0 w 3368"/>
                <a:gd name="T43" fmla="*/ 0 h 1403"/>
                <a:gd name="T44" fmla="*/ 0 w 3368"/>
                <a:gd name="T45" fmla="*/ 0 h 1403"/>
                <a:gd name="T46" fmla="*/ 0 w 3368"/>
                <a:gd name="T47" fmla="*/ 0 h 1403"/>
                <a:gd name="T48" fmla="*/ 0 w 3368"/>
                <a:gd name="T49" fmla="*/ 0 h 1403"/>
                <a:gd name="T50" fmla="*/ 0 w 3368"/>
                <a:gd name="T51" fmla="*/ 0 h 1403"/>
                <a:gd name="T52" fmla="*/ 0 w 3368"/>
                <a:gd name="T53" fmla="*/ 0 h 1403"/>
                <a:gd name="T54" fmla="*/ 0 w 3368"/>
                <a:gd name="T55" fmla="*/ 0 h 1403"/>
                <a:gd name="T56" fmla="*/ 0 w 3368"/>
                <a:gd name="T57" fmla="*/ 0 h 1403"/>
                <a:gd name="T58" fmla="*/ 0 w 3368"/>
                <a:gd name="T59" fmla="*/ 0 h 1403"/>
                <a:gd name="T60" fmla="*/ 0 w 3368"/>
                <a:gd name="T61" fmla="*/ 0 h 1403"/>
                <a:gd name="T62" fmla="*/ 0 w 3368"/>
                <a:gd name="T63" fmla="*/ 0 h 1403"/>
                <a:gd name="T64" fmla="*/ 0 w 3368"/>
                <a:gd name="T65" fmla="*/ 0 h 1403"/>
                <a:gd name="T66" fmla="*/ 0 w 3368"/>
                <a:gd name="T67" fmla="*/ 0 h 1403"/>
                <a:gd name="T68" fmla="*/ 0 w 3368"/>
                <a:gd name="T69" fmla="*/ 0 h 1403"/>
                <a:gd name="T70" fmla="*/ 0 w 3368"/>
                <a:gd name="T71" fmla="*/ 0 h 1403"/>
                <a:gd name="T72" fmla="*/ 0 w 3368"/>
                <a:gd name="T73" fmla="*/ 0 h 1403"/>
                <a:gd name="T74" fmla="*/ 0 w 3368"/>
                <a:gd name="T75" fmla="*/ 0 h 1403"/>
                <a:gd name="T76" fmla="*/ 0 w 3368"/>
                <a:gd name="T77" fmla="*/ 0 h 1403"/>
                <a:gd name="T78" fmla="*/ 0 w 3368"/>
                <a:gd name="T79" fmla="*/ 0 h 1403"/>
                <a:gd name="T80" fmla="*/ 0 w 3368"/>
                <a:gd name="T81" fmla="*/ 0 h 1403"/>
                <a:gd name="T82" fmla="*/ 0 w 3368"/>
                <a:gd name="T83" fmla="*/ 0 h 1403"/>
                <a:gd name="T84" fmla="*/ 0 w 3368"/>
                <a:gd name="T85" fmla="*/ 0 h 1403"/>
                <a:gd name="T86" fmla="*/ 0 w 3368"/>
                <a:gd name="T87" fmla="*/ 0 h 1403"/>
                <a:gd name="T88" fmla="*/ 0 w 3368"/>
                <a:gd name="T89" fmla="*/ 0 h 1403"/>
                <a:gd name="T90" fmla="*/ 0 w 3368"/>
                <a:gd name="T91" fmla="*/ 0 h 1403"/>
                <a:gd name="T92" fmla="*/ 0 w 3368"/>
                <a:gd name="T93" fmla="*/ 0 h 1403"/>
                <a:gd name="T94" fmla="*/ 0 w 3368"/>
                <a:gd name="T95" fmla="*/ 0 h 1403"/>
                <a:gd name="T96" fmla="*/ 0 w 3368"/>
                <a:gd name="T97" fmla="*/ 0 h 1403"/>
                <a:gd name="T98" fmla="*/ 0 w 3368"/>
                <a:gd name="T99" fmla="*/ 0 h 1403"/>
                <a:gd name="T100" fmla="*/ 0 w 3368"/>
                <a:gd name="T101" fmla="*/ 0 h 1403"/>
                <a:gd name="T102" fmla="*/ 0 w 3368"/>
                <a:gd name="T103" fmla="*/ 0 h 1403"/>
                <a:gd name="T104" fmla="*/ 0 w 3368"/>
                <a:gd name="T105" fmla="*/ 0 h 1403"/>
                <a:gd name="T106" fmla="*/ 0 w 3368"/>
                <a:gd name="T107" fmla="*/ 0 h 1403"/>
                <a:gd name="T108" fmla="*/ 0 w 3368"/>
                <a:gd name="T109" fmla="*/ 0 h 1403"/>
                <a:gd name="T110" fmla="*/ 0 w 3368"/>
                <a:gd name="T111" fmla="*/ 0 h 1403"/>
                <a:gd name="T112" fmla="*/ 0 w 3368"/>
                <a:gd name="T113" fmla="*/ 0 h 1403"/>
                <a:gd name="T114" fmla="*/ 0 w 3368"/>
                <a:gd name="T115" fmla="*/ 0 h 1403"/>
                <a:gd name="T116" fmla="*/ 0 w 3368"/>
                <a:gd name="T117" fmla="*/ 0 h 1403"/>
                <a:gd name="T118" fmla="*/ 0 w 3368"/>
                <a:gd name="T119" fmla="*/ 0 h 140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3368"/>
                <a:gd name="T181" fmla="*/ 0 h 1403"/>
                <a:gd name="T182" fmla="*/ 3368 w 3368"/>
                <a:gd name="T183" fmla="*/ 1403 h 140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3368" h="1403">
                  <a:moveTo>
                    <a:pt x="225" y="0"/>
                  </a:moveTo>
                  <a:lnTo>
                    <a:pt x="511" y="21"/>
                  </a:lnTo>
                  <a:lnTo>
                    <a:pt x="646" y="85"/>
                  </a:lnTo>
                  <a:lnTo>
                    <a:pt x="748" y="106"/>
                  </a:lnTo>
                  <a:lnTo>
                    <a:pt x="899" y="42"/>
                  </a:lnTo>
                  <a:lnTo>
                    <a:pt x="1041" y="99"/>
                  </a:lnTo>
                  <a:lnTo>
                    <a:pt x="1129" y="99"/>
                  </a:lnTo>
                  <a:lnTo>
                    <a:pt x="1230" y="78"/>
                  </a:lnTo>
                  <a:lnTo>
                    <a:pt x="1339" y="106"/>
                  </a:lnTo>
                  <a:lnTo>
                    <a:pt x="1604" y="135"/>
                  </a:lnTo>
                  <a:lnTo>
                    <a:pt x="1719" y="106"/>
                  </a:lnTo>
                  <a:lnTo>
                    <a:pt x="1854" y="163"/>
                  </a:lnTo>
                  <a:lnTo>
                    <a:pt x="1984" y="220"/>
                  </a:lnTo>
                  <a:lnTo>
                    <a:pt x="2025" y="228"/>
                  </a:lnTo>
                  <a:lnTo>
                    <a:pt x="2153" y="206"/>
                  </a:lnTo>
                  <a:lnTo>
                    <a:pt x="2180" y="178"/>
                  </a:lnTo>
                  <a:lnTo>
                    <a:pt x="2228" y="277"/>
                  </a:lnTo>
                  <a:lnTo>
                    <a:pt x="2289" y="263"/>
                  </a:lnTo>
                  <a:lnTo>
                    <a:pt x="2316" y="292"/>
                  </a:lnTo>
                  <a:lnTo>
                    <a:pt x="2350" y="292"/>
                  </a:lnTo>
                  <a:lnTo>
                    <a:pt x="2370" y="328"/>
                  </a:lnTo>
                  <a:lnTo>
                    <a:pt x="2370" y="350"/>
                  </a:lnTo>
                  <a:lnTo>
                    <a:pt x="2383" y="357"/>
                  </a:lnTo>
                  <a:lnTo>
                    <a:pt x="2397" y="371"/>
                  </a:lnTo>
                  <a:lnTo>
                    <a:pt x="2410" y="371"/>
                  </a:lnTo>
                  <a:lnTo>
                    <a:pt x="2424" y="371"/>
                  </a:lnTo>
                  <a:lnTo>
                    <a:pt x="2438" y="365"/>
                  </a:lnTo>
                  <a:lnTo>
                    <a:pt x="2438" y="350"/>
                  </a:lnTo>
                  <a:lnTo>
                    <a:pt x="2438" y="335"/>
                  </a:lnTo>
                  <a:lnTo>
                    <a:pt x="2431" y="320"/>
                  </a:lnTo>
                  <a:lnTo>
                    <a:pt x="2417" y="320"/>
                  </a:lnTo>
                  <a:lnTo>
                    <a:pt x="2404" y="313"/>
                  </a:lnTo>
                  <a:lnTo>
                    <a:pt x="2390" y="307"/>
                  </a:lnTo>
                  <a:lnTo>
                    <a:pt x="2383" y="292"/>
                  </a:lnTo>
                  <a:lnTo>
                    <a:pt x="2370" y="285"/>
                  </a:lnTo>
                  <a:lnTo>
                    <a:pt x="2363" y="271"/>
                  </a:lnTo>
                  <a:lnTo>
                    <a:pt x="2356" y="256"/>
                  </a:lnTo>
                  <a:lnTo>
                    <a:pt x="2350" y="242"/>
                  </a:lnTo>
                  <a:lnTo>
                    <a:pt x="2336" y="235"/>
                  </a:lnTo>
                  <a:lnTo>
                    <a:pt x="2336" y="220"/>
                  </a:lnTo>
                  <a:lnTo>
                    <a:pt x="2350" y="206"/>
                  </a:lnTo>
                  <a:lnTo>
                    <a:pt x="2363" y="206"/>
                  </a:lnTo>
                  <a:lnTo>
                    <a:pt x="2377" y="206"/>
                  </a:lnTo>
                  <a:lnTo>
                    <a:pt x="2390" y="214"/>
                  </a:lnTo>
                  <a:lnTo>
                    <a:pt x="2404" y="220"/>
                  </a:lnTo>
                  <a:lnTo>
                    <a:pt x="2417" y="228"/>
                  </a:lnTo>
                  <a:lnTo>
                    <a:pt x="2431" y="235"/>
                  </a:lnTo>
                  <a:lnTo>
                    <a:pt x="2444" y="242"/>
                  </a:lnTo>
                  <a:lnTo>
                    <a:pt x="2458" y="242"/>
                  </a:lnTo>
                  <a:lnTo>
                    <a:pt x="2471" y="242"/>
                  </a:lnTo>
                  <a:lnTo>
                    <a:pt x="2485" y="242"/>
                  </a:lnTo>
                  <a:lnTo>
                    <a:pt x="2498" y="242"/>
                  </a:lnTo>
                  <a:lnTo>
                    <a:pt x="2512" y="242"/>
                  </a:lnTo>
                  <a:lnTo>
                    <a:pt x="2526" y="235"/>
                  </a:lnTo>
                  <a:lnTo>
                    <a:pt x="2541" y="235"/>
                  </a:lnTo>
                  <a:lnTo>
                    <a:pt x="2555" y="228"/>
                  </a:lnTo>
                  <a:lnTo>
                    <a:pt x="2568" y="220"/>
                  </a:lnTo>
                  <a:lnTo>
                    <a:pt x="2582" y="214"/>
                  </a:lnTo>
                  <a:lnTo>
                    <a:pt x="2595" y="214"/>
                  </a:lnTo>
                  <a:lnTo>
                    <a:pt x="2609" y="214"/>
                  </a:lnTo>
                  <a:lnTo>
                    <a:pt x="2622" y="214"/>
                  </a:lnTo>
                  <a:lnTo>
                    <a:pt x="2629" y="228"/>
                  </a:lnTo>
                  <a:lnTo>
                    <a:pt x="2636" y="242"/>
                  </a:lnTo>
                  <a:lnTo>
                    <a:pt x="2643" y="256"/>
                  </a:lnTo>
                  <a:lnTo>
                    <a:pt x="2649" y="271"/>
                  </a:lnTo>
                  <a:lnTo>
                    <a:pt x="2663" y="271"/>
                  </a:lnTo>
                  <a:lnTo>
                    <a:pt x="2677" y="271"/>
                  </a:lnTo>
                  <a:lnTo>
                    <a:pt x="2690" y="271"/>
                  </a:lnTo>
                  <a:lnTo>
                    <a:pt x="2704" y="271"/>
                  </a:lnTo>
                  <a:lnTo>
                    <a:pt x="2717" y="271"/>
                  </a:lnTo>
                  <a:lnTo>
                    <a:pt x="2731" y="271"/>
                  </a:lnTo>
                  <a:lnTo>
                    <a:pt x="2744" y="271"/>
                  </a:lnTo>
                  <a:lnTo>
                    <a:pt x="2758" y="285"/>
                  </a:lnTo>
                  <a:lnTo>
                    <a:pt x="2771" y="292"/>
                  </a:lnTo>
                  <a:lnTo>
                    <a:pt x="2785" y="299"/>
                  </a:lnTo>
                  <a:lnTo>
                    <a:pt x="2798" y="299"/>
                  </a:lnTo>
                  <a:lnTo>
                    <a:pt x="2812" y="299"/>
                  </a:lnTo>
                  <a:lnTo>
                    <a:pt x="2825" y="307"/>
                  </a:lnTo>
                  <a:lnTo>
                    <a:pt x="2839" y="307"/>
                  </a:lnTo>
                  <a:lnTo>
                    <a:pt x="2853" y="313"/>
                  </a:lnTo>
                  <a:lnTo>
                    <a:pt x="2866" y="320"/>
                  </a:lnTo>
                  <a:lnTo>
                    <a:pt x="2880" y="328"/>
                  </a:lnTo>
                  <a:lnTo>
                    <a:pt x="2893" y="328"/>
                  </a:lnTo>
                  <a:lnTo>
                    <a:pt x="2907" y="328"/>
                  </a:lnTo>
                  <a:lnTo>
                    <a:pt x="2920" y="328"/>
                  </a:lnTo>
                  <a:lnTo>
                    <a:pt x="2934" y="335"/>
                  </a:lnTo>
                  <a:lnTo>
                    <a:pt x="2947" y="342"/>
                  </a:lnTo>
                  <a:lnTo>
                    <a:pt x="2961" y="342"/>
                  </a:lnTo>
                  <a:lnTo>
                    <a:pt x="2974" y="342"/>
                  </a:lnTo>
                  <a:lnTo>
                    <a:pt x="2988" y="350"/>
                  </a:lnTo>
                  <a:lnTo>
                    <a:pt x="3002" y="350"/>
                  </a:lnTo>
                  <a:lnTo>
                    <a:pt x="3015" y="357"/>
                  </a:lnTo>
                  <a:lnTo>
                    <a:pt x="3029" y="357"/>
                  </a:lnTo>
                  <a:lnTo>
                    <a:pt x="3042" y="365"/>
                  </a:lnTo>
                  <a:lnTo>
                    <a:pt x="3056" y="365"/>
                  </a:lnTo>
                  <a:lnTo>
                    <a:pt x="3069" y="371"/>
                  </a:lnTo>
                  <a:lnTo>
                    <a:pt x="3083" y="378"/>
                  </a:lnTo>
                  <a:lnTo>
                    <a:pt x="3096" y="386"/>
                  </a:lnTo>
                  <a:lnTo>
                    <a:pt x="3111" y="386"/>
                  </a:lnTo>
                  <a:lnTo>
                    <a:pt x="3124" y="386"/>
                  </a:lnTo>
                  <a:lnTo>
                    <a:pt x="3138" y="393"/>
                  </a:lnTo>
                  <a:lnTo>
                    <a:pt x="3152" y="393"/>
                  </a:lnTo>
                  <a:lnTo>
                    <a:pt x="3165" y="393"/>
                  </a:lnTo>
                  <a:lnTo>
                    <a:pt x="3179" y="401"/>
                  </a:lnTo>
                  <a:lnTo>
                    <a:pt x="3192" y="401"/>
                  </a:lnTo>
                  <a:lnTo>
                    <a:pt x="3206" y="401"/>
                  </a:lnTo>
                  <a:lnTo>
                    <a:pt x="3219" y="407"/>
                  </a:lnTo>
                  <a:lnTo>
                    <a:pt x="3233" y="407"/>
                  </a:lnTo>
                  <a:lnTo>
                    <a:pt x="3246" y="407"/>
                  </a:lnTo>
                  <a:lnTo>
                    <a:pt x="3260" y="407"/>
                  </a:lnTo>
                  <a:lnTo>
                    <a:pt x="3273" y="407"/>
                  </a:lnTo>
                  <a:lnTo>
                    <a:pt x="3287" y="407"/>
                  </a:lnTo>
                  <a:lnTo>
                    <a:pt x="3300" y="407"/>
                  </a:lnTo>
                  <a:lnTo>
                    <a:pt x="3314" y="407"/>
                  </a:lnTo>
                  <a:lnTo>
                    <a:pt x="3328" y="407"/>
                  </a:lnTo>
                  <a:lnTo>
                    <a:pt x="3341" y="414"/>
                  </a:lnTo>
                  <a:lnTo>
                    <a:pt x="3355" y="422"/>
                  </a:lnTo>
                  <a:lnTo>
                    <a:pt x="3368" y="435"/>
                  </a:lnTo>
                  <a:lnTo>
                    <a:pt x="3368" y="450"/>
                  </a:lnTo>
                  <a:lnTo>
                    <a:pt x="3368" y="464"/>
                  </a:lnTo>
                  <a:lnTo>
                    <a:pt x="3361" y="479"/>
                  </a:lnTo>
                  <a:lnTo>
                    <a:pt x="3355" y="492"/>
                  </a:lnTo>
                  <a:lnTo>
                    <a:pt x="3348" y="507"/>
                  </a:lnTo>
                  <a:lnTo>
                    <a:pt x="3334" y="522"/>
                  </a:lnTo>
                  <a:lnTo>
                    <a:pt x="3334" y="536"/>
                  </a:lnTo>
                  <a:lnTo>
                    <a:pt x="3328" y="551"/>
                  </a:lnTo>
                  <a:lnTo>
                    <a:pt x="3328" y="564"/>
                  </a:lnTo>
                  <a:lnTo>
                    <a:pt x="3328" y="579"/>
                  </a:lnTo>
                  <a:lnTo>
                    <a:pt x="3328" y="593"/>
                  </a:lnTo>
                  <a:lnTo>
                    <a:pt x="3328" y="608"/>
                  </a:lnTo>
                  <a:lnTo>
                    <a:pt x="3328" y="621"/>
                  </a:lnTo>
                  <a:lnTo>
                    <a:pt x="3328" y="636"/>
                  </a:lnTo>
                  <a:lnTo>
                    <a:pt x="3328" y="650"/>
                  </a:lnTo>
                  <a:lnTo>
                    <a:pt x="3334" y="665"/>
                  </a:lnTo>
                  <a:lnTo>
                    <a:pt x="3341" y="678"/>
                  </a:lnTo>
                  <a:lnTo>
                    <a:pt x="3348" y="693"/>
                  </a:lnTo>
                  <a:lnTo>
                    <a:pt x="3352" y="712"/>
                  </a:lnTo>
                  <a:lnTo>
                    <a:pt x="3355" y="741"/>
                  </a:lnTo>
                  <a:lnTo>
                    <a:pt x="3341" y="776"/>
                  </a:lnTo>
                  <a:lnTo>
                    <a:pt x="3287" y="746"/>
                  </a:lnTo>
                  <a:lnTo>
                    <a:pt x="3285" y="769"/>
                  </a:lnTo>
                  <a:lnTo>
                    <a:pt x="3296" y="795"/>
                  </a:lnTo>
                  <a:lnTo>
                    <a:pt x="3303" y="829"/>
                  </a:lnTo>
                  <a:lnTo>
                    <a:pt x="3269" y="850"/>
                  </a:lnTo>
                  <a:lnTo>
                    <a:pt x="3199" y="888"/>
                  </a:lnTo>
                  <a:lnTo>
                    <a:pt x="3167" y="888"/>
                  </a:lnTo>
                  <a:lnTo>
                    <a:pt x="3106" y="919"/>
                  </a:lnTo>
                  <a:lnTo>
                    <a:pt x="3026" y="1002"/>
                  </a:lnTo>
                  <a:lnTo>
                    <a:pt x="3022" y="1034"/>
                  </a:lnTo>
                  <a:lnTo>
                    <a:pt x="2997" y="1058"/>
                  </a:lnTo>
                  <a:lnTo>
                    <a:pt x="2999" y="1092"/>
                  </a:lnTo>
                  <a:lnTo>
                    <a:pt x="2945" y="1149"/>
                  </a:lnTo>
                  <a:lnTo>
                    <a:pt x="2889" y="1175"/>
                  </a:lnTo>
                  <a:lnTo>
                    <a:pt x="2839" y="1168"/>
                  </a:lnTo>
                  <a:lnTo>
                    <a:pt x="2803" y="1187"/>
                  </a:lnTo>
                  <a:lnTo>
                    <a:pt x="2810" y="1223"/>
                  </a:lnTo>
                  <a:lnTo>
                    <a:pt x="2787" y="1275"/>
                  </a:lnTo>
                  <a:lnTo>
                    <a:pt x="2751" y="1275"/>
                  </a:lnTo>
                  <a:lnTo>
                    <a:pt x="2706" y="1301"/>
                  </a:lnTo>
                  <a:lnTo>
                    <a:pt x="2649" y="1299"/>
                  </a:lnTo>
                  <a:lnTo>
                    <a:pt x="2629" y="1316"/>
                  </a:lnTo>
                  <a:lnTo>
                    <a:pt x="2462" y="1318"/>
                  </a:lnTo>
                  <a:lnTo>
                    <a:pt x="2410" y="1344"/>
                  </a:lnTo>
                  <a:lnTo>
                    <a:pt x="2350" y="1344"/>
                  </a:lnTo>
                  <a:lnTo>
                    <a:pt x="2320" y="1361"/>
                  </a:lnTo>
                  <a:lnTo>
                    <a:pt x="2295" y="1358"/>
                  </a:lnTo>
                  <a:lnTo>
                    <a:pt x="2214" y="1403"/>
                  </a:lnTo>
                  <a:lnTo>
                    <a:pt x="2128" y="1403"/>
                  </a:lnTo>
                  <a:lnTo>
                    <a:pt x="2104" y="1373"/>
                  </a:lnTo>
                  <a:lnTo>
                    <a:pt x="2052" y="1373"/>
                  </a:lnTo>
                  <a:lnTo>
                    <a:pt x="2027" y="1388"/>
                  </a:lnTo>
                  <a:lnTo>
                    <a:pt x="1940" y="1392"/>
                  </a:lnTo>
                  <a:lnTo>
                    <a:pt x="1852" y="1339"/>
                  </a:lnTo>
                  <a:lnTo>
                    <a:pt x="1834" y="1316"/>
                  </a:lnTo>
                  <a:lnTo>
                    <a:pt x="1780" y="1316"/>
                  </a:lnTo>
                  <a:lnTo>
                    <a:pt x="1732" y="1344"/>
                  </a:lnTo>
                  <a:lnTo>
                    <a:pt x="1701" y="1342"/>
                  </a:lnTo>
                  <a:lnTo>
                    <a:pt x="1671" y="1363"/>
                  </a:lnTo>
                  <a:lnTo>
                    <a:pt x="1613" y="1363"/>
                  </a:lnTo>
                  <a:lnTo>
                    <a:pt x="1604" y="1333"/>
                  </a:lnTo>
                  <a:lnTo>
                    <a:pt x="1572" y="1301"/>
                  </a:lnTo>
                  <a:lnTo>
                    <a:pt x="1561" y="1275"/>
                  </a:lnTo>
                  <a:lnTo>
                    <a:pt x="1541" y="1259"/>
                  </a:lnTo>
                  <a:lnTo>
                    <a:pt x="1509" y="1259"/>
                  </a:lnTo>
                  <a:lnTo>
                    <a:pt x="1457" y="1287"/>
                  </a:lnTo>
                  <a:lnTo>
                    <a:pt x="1425" y="1287"/>
                  </a:lnTo>
                  <a:lnTo>
                    <a:pt x="1403" y="1301"/>
                  </a:lnTo>
                  <a:lnTo>
                    <a:pt x="1372" y="1301"/>
                  </a:lnTo>
                  <a:lnTo>
                    <a:pt x="1350" y="1314"/>
                  </a:lnTo>
                  <a:lnTo>
                    <a:pt x="1233" y="1318"/>
                  </a:lnTo>
                  <a:lnTo>
                    <a:pt x="1178" y="1289"/>
                  </a:lnTo>
                  <a:lnTo>
                    <a:pt x="1043" y="1287"/>
                  </a:lnTo>
                  <a:lnTo>
                    <a:pt x="1016" y="1261"/>
                  </a:lnTo>
                  <a:lnTo>
                    <a:pt x="939" y="1261"/>
                  </a:lnTo>
                  <a:lnTo>
                    <a:pt x="910" y="1244"/>
                  </a:lnTo>
                  <a:lnTo>
                    <a:pt x="883" y="1249"/>
                  </a:lnTo>
                  <a:lnTo>
                    <a:pt x="860" y="1259"/>
                  </a:lnTo>
                  <a:lnTo>
                    <a:pt x="849" y="1295"/>
                  </a:lnTo>
                  <a:lnTo>
                    <a:pt x="768" y="1337"/>
                  </a:lnTo>
                  <a:lnTo>
                    <a:pt x="680" y="1333"/>
                  </a:lnTo>
                  <a:lnTo>
                    <a:pt x="655" y="1349"/>
                  </a:lnTo>
                  <a:lnTo>
                    <a:pt x="594" y="1349"/>
                  </a:lnTo>
                  <a:lnTo>
                    <a:pt x="542" y="1323"/>
                  </a:lnTo>
                  <a:lnTo>
                    <a:pt x="513" y="1323"/>
                  </a:lnTo>
                  <a:lnTo>
                    <a:pt x="488" y="1304"/>
                  </a:lnTo>
                  <a:lnTo>
                    <a:pt x="405" y="1306"/>
                  </a:lnTo>
                  <a:lnTo>
                    <a:pt x="380" y="1289"/>
                  </a:lnTo>
                  <a:lnTo>
                    <a:pt x="301" y="1287"/>
                  </a:lnTo>
                  <a:lnTo>
                    <a:pt x="243" y="1320"/>
                  </a:lnTo>
                  <a:lnTo>
                    <a:pt x="83" y="1316"/>
                  </a:lnTo>
                  <a:lnTo>
                    <a:pt x="78" y="1284"/>
                  </a:lnTo>
                  <a:lnTo>
                    <a:pt x="51" y="1287"/>
                  </a:lnTo>
                  <a:lnTo>
                    <a:pt x="51" y="1235"/>
                  </a:lnTo>
                  <a:lnTo>
                    <a:pt x="67" y="1208"/>
                  </a:lnTo>
                  <a:lnTo>
                    <a:pt x="97" y="1172"/>
                  </a:lnTo>
                  <a:lnTo>
                    <a:pt x="121" y="1175"/>
                  </a:lnTo>
                  <a:lnTo>
                    <a:pt x="110" y="1147"/>
                  </a:lnTo>
                  <a:lnTo>
                    <a:pt x="81" y="1132"/>
                  </a:lnTo>
                  <a:lnTo>
                    <a:pt x="81" y="1048"/>
                  </a:lnTo>
                  <a:lnTo>
                    <a:pt x="108" y="1021"/>
                  </a:lnTo>
                  <a:lnTo>
                    <a:pt x="108" y="936"/>
                  </a:lnTo>
                  <a:lnTo>
                    <a:pt x="137" y="871"/>
                  </a:lnTo>
                  <a:lnTo>
                    <a:pt x="133" y="762"/>
                  </a:lnTo>
                  <a:lnTo>
                    <a:pt x="167" y="743"/>
                  </a:lnTo>
                  <a:lnTo>
                    <a:pt x="167" y="665"/>
                  </a:lnTo>
                  <a:lnTo>
                    <a:pt x="135" y="621"/>
                  </a:lnTo>
                  <a:lnTo>
                    <a:pt x="137" y="551"/>
                  </a:lnTo>
                  <a:lnTo>
                    <a:pt x="121" y="519"/>
                  </a:lnTo>
                  <a:lnTo>
                    <a:pt x="124" y="481"/>
                  </a:lnTo>
                  <a:lnTo>
                    <a:pt x="110" y="458"/>
                  </a:lnTo>
                  <a:lnTo>
                    <a:pt x="24" y="458"/>
                  </a:lnTo>
                  <a:lnTo>
                    <a:pt x="15" y="433"/>
                  </a:lnTo>
                  <a:lnTo>
                    <a:pt x="13" y="403"/>
                  </a:lnTo>
                  <a:lnTo>
                    <a:pt x="0" y="362"/>
                  </a:lnTo>
                  <a:lnTo>
                    <a:pt x="0" y="318"/>
                  </a:lnTo>
                  <a:lnTo>
                    <a:pt x="54" y="287"/>
                  </a:lnTo>
                  <a:lnTo>
                    <a:pt x="78" y="290"/>
                  </a:lnTo>
                  <a:lnTo>
                    <a:pt x="110" y="277"/>
                  </a:lnTo>
                  <a:lnTo>
                    <a:pt x="142" y="275"/>
                  </a:lnTo>
                  <a:lnTo>
                    <a:pt x="178" y="256"/>
                  </a:lnTo>
                  <a:lnTo>
                    <a:pt x="176" y="85"/>
                  </a:lnTo>
                  <a:lnTo>
                    <a:pt x="225" y="0"/>
                  </a:lnTo>
                  <a:close/>
                </a:path>
              </a:pathLst>
            </a:custGeom>
            <a:grpFill/>
            <a:ln w="1651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charset="0"/>
              </a:endParaRPr>
            </a:p>
          </p:txBody>
        </p:sp>
        <p:sp>
          <p:nvSpPr>
            <p:cNvPr id="61" name="Freeform 62"/>
            <p:cNvSpPr>
              <a:spLocks/>
            </p:cNvSpPr>
            <p:nvPr/>
          </p:nvSpPr>
          <p:spPr bwMode="auto">
            <a:xfrm>
              <a:off x="5232" y="3648"/>
              <a:ext cx="51" cy="48"/>
            </a:xfrm>
            <a:custGeom>
              <a:avLst/>
              <a:gdLst>
                <a:gd name="T0" fmla="*/ 0 w 3368"/>
                <a:gd name="T1" fmla="*/ 0 h 1403"/>
                <a:gd name="T2" fmla="*/ 0 w 3368"/>
                <a:gd name="T3" fmla="*/ 0 h 1403"/>
                <a:gd name="T4" fmla="*/ 0 w 3368"/>
                <a:gd name="T5" fmla="*/ 0 h 1403"/>
                <a:gd name="T6" fmla="*/ 0 w 3368"/>
                <a:gd name="T7" fmla="*/ 0 h 1403"/>
                <a:gd name="T8" fmla="*/ 0 w 3368"/>
                <a:gd name="T9" fmla="*/ 0 h 1403"/>
                <a:gd name="T10" fmla="*/ 0 w 3368"/>
                <a:gd name="T11" fmla="*/ 0 h 1403"/>
                <a:gd name="T12" fmla="*/ 0 w 3368"/>
                <a:gd name="T13" fmla="*/ 0 h 1403"/>
                <a:gd name="T14" fmla="*/ 0 w 3368"/>
                <a:gd name="T15" fmla="*/ 0 h 1403"/>
                <a:gd name="T16" fmla="*/ 0 w 3368"/>
                <a:gd name="T17" fmla="*/ 0 h 1403"/>
                <a:gd name="T18" fmla="*/ 0 w 3368"/>
                <a:gd name="T19" fmla="*/ 0 h 1403"/>
                <a:gd name="T20" fmla="*/ 0 w 3368"/>
                <a:gd name="T21" fmla="*/ 0 h 1403"/>
                <a:gd name="T22" fmla="*/ 0 w 3368"/>
                <a:gd name="T23" fmla="*/ 0 h 1403"/>
                <a:gd name="T24" fmla="*/ 0 w 3368"/>
                <a:gd name="T25" fmla="*/ 0 h 1403"/>
                <a:gd name="T26" fmla="*/ 0 w 3368"/>
                <a:gd name="T27" fmla="*/ 0 h 1403"/>
                <a:gd name="T28" fmla="*/ 0 w 3368"/>
                <a:gd name="T29" fmla="*/ 0 h 1403"/>
                <a:gd name="T30" fmla="*/ 0 w 3368"/>
                <a:gd name="T31" fmla="*/ 0 h 1403"/>
                <a:gd name="T32" fmla="*/ 0 w 3368"/>
                <a:gd name="T33" fmla="*/ 0 h 1403"/>
                <a:gd name="T34" fmla="*/ 0 w 3368"/>
                <a:gd name="T35" fmla="*/ 0 h 1403"/>
                <a:gd name="T36" fmla="*/ 0 w 3368"/>
                <a:gd name="T37" fmla="*/ 0 h 1403"/>
                <a:gd name="T38" fmla="*/ 0 w 3368"/>
                <a:gd name="T39" fmla="*/ 0 h 1403"/>
                <a:gd name="T40" fmla="*/ 0 w 3368"/>
                <a:gd name="T41" fmla="*/ 0 h 1403"/>
                <a:gd name="T42" fmla="*/ 0 w 3368"/>
                <a:gd name="T43" fmla="*/ 0 h 1403"/>
                <a:gd name="T44" fmla="*/ 0 w 3368"/>
                <a:gd name="T45" fmla="*/ 0 h 1403"/>
                <a:gd name="T46" fmla="*/ 0 w 3368"/>
                <a:gd name="T47" fmla="*/ 0 h 1403"/>
                <a:gd name="T48" fmla="*/ 0 w 3368"/>
                <a:gd name="T49" fmla="*/ 0 h 1403"/>
                <a:gd name="T50" fmla="*/ 0 w 3368"/>
                <a:gd name="T51" fmla="*/ 0 h 1403"/>
                <a:gd name="T52" fmla="*/ 0 w 3368"/>
                <a:gd name="T53" fmla="*/ 0 h 1403"/>
                <a:gd name="T54" fmla="*/ 0 w 3368"/>
                <a:gd name="T55" fmla="*/ 0 h 1403"/>
                <a:gd name="T56" fmla="*/ 0 w 3368"/>
                <a:gd name="T57" fmla="*/ 0 h 1403"/>
                <a:gd name="T58" fmla="*/ 0 w 3368"/>
                <a:gd name="T59" fmla="*/ 0 h 1403"/>
                <a:gd name="T60" fmla="*/ 0 w 3368"/>
                <a:gd name="T61" fmla="*/ 0 h 1403"/>
                <a:gd name="T62" fmla="*/ 0 w 3368"/>
                <a:gd name="T63" fmla="*/ 0 h 1403"/>
                <a:gd name="T64" fmla="*/ 0 w 3368"/>
                <a:gd name="T65" fmla="*/ 0 h 1403"/>
                <a:gd name="T66" fmla="*/ 0 w 3368"/>
                <a:gd name="T67" fmla="*/ 0 h 1403"/>
                <a:gd name="T68" fmla="*/ 0 w 3368"/>
                <a:gd name="T69" fmla="*/ 0 h 1403"/>
                <a:gd name="T70" fmla="*/ 0 w 3368"/>
                <a:gd name="T71" fmla="*/ 0 h 1403"/>
                <a:gd name="T72" fmla="*/ 0 w 3368"/>
                <a:gd name="T73" fmla="*/ 0 h 1403"/>
                <a:gd name="T74" fmla="*/ 0 w 3368"/>
                <a:gd name="T75" fmla="*/ 0 h 1403"/>
                <a:gd name="T76" fmla="*/ 0 w 3368"/>
                <a:gd name="T77" fmla="*/ 0 h 1403"/>
                <a:gd name="T78" fmla="*/ 0 w 3368"/>
                <a:gd name="T79" fmla="*/ 0 h 1403"/>
                <a:gd name="T80" fmla="*/ 0 w 3368"/>
                <a:gd name="T81" fmla="*/ 0 h 1403"/>
                <a:gd name="T82" fmla="*/ 0 w 3368"/>
                <a:gd name="T83" fmla="*/ 0 h 1403"/>
                <a:gd name="T84" fmla="*/ 0 w 3368"/>
                <a:gd name="T85" fmla="*/ 0 h 1403"/>
                <a:gd name="T86" fmla="*/ 0 w 3368"/>
                <a:gd name="T87" fmla="*/ 0 h 1403"/>
                <a:gd name="T88" fmla="*/ 0 w 3368"/>
                <a:gd name="T89" fmla="*/ 0 h 1403"/>
                <a:gd name="T90" fmla="*/ 0 w 3368"/>
                <a:gd name="T91" fmla="*/ 0 h 1403"/>
                <a:gd name="T92" fmla="*/ 0 w 3368"/>
                <a:gd name="T93" fmla="*/ 0 h 1403"/>
                <a:gd name="T94" fmla="*/ 0 w 3368"/>
                <a:gd name="T95" fmla="*/ 0 h 1403"/>
                <a:gd name="T96" fmla="*/ 0 w 3368"/>
                <a:gd name="T97" fmla="*/ 0 h 1403"/>
                <a:gd name="T98" fmla="*/ 0 w 3368"/>
                <a:gd name="T99" fmla="*/ 0 h 1403"/>
                <a:gd name="T100" fmla="*/ 0 w 3368"/>
                <a:gd name="T101" fmla="*/ 0 h 1403"/>
                <a:gd name="T102" fmla="*/ 0 w 3368"/>
                <a:gd name="T103" fmla="*/ 0 h 1403"/>
                <a:gd name="T104" fmla="*/ 0 w 3368"/>
                <a:gd name="T105" fmla="*/ 0 h 1403"/>
                <a:gd name="T106" fmla="*/ 0 w 3368"/>
                <a:gd name="T107" fmla="*/ 0 h 1403"/>
                <a:gd name="T108" fmla="*/ 0 w 3368"/>
                <a:gd name="T109" fmla="*/ 0 h 1403"/>
                <a:gd name="T110" fmla="*/ 0 w 3368"/>
                <a:gd name="T111" fmla="*/ 0 h 1403"/>
                <a:gd name="T112" fmla="*/ 0 w 3368"/>
                <a:gd name="T113" fmla="*/ 0 h 1403"/>
                <a:gd name="T114" fmla="*/ 0 w 3368"/>
                <a:gd name="T115" fmla="*/ 0 h 1403"/>
                <a:gd name="T116" fmla="*/ 0 w 3368"/>
                <a:gd name="T117" fmla="*/ 0 h 1403"/>
                <a:gd name="T118" fmla="*/ 0 w 3368"/>
                <a:gd name="T119" fmla="*/ 0 h 140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3368"/>
                <a:gd name="T181" fmla="*/ 0 h 1403"/>
                <a:gd name="T182" fmla="*/ 3368 w 3368"/>
                <a:gd name="T183" fmla="*/ 1403 h 140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3368" h="1403">
                  <a:moveTo>
                    <a:pt x="225" y="0"/>
                  </a:moveTo>
                  <a:lnTo>
                    <a:pt x="511" y="21"/>
                  </a:lnTo>
                  <a:lnTo>
                    <a:pt x="646" y="85"/>
                  </a:lnTo>
                  <a:lnTo>
                    <a:pt x="748" y="106"/>
                  </a:lnTo>
                  <a:lnTo>
                    <a:pt x="899" y="42"/>
                  </a:lnTo>
                  <a:lnTo>
                    <a:pt x="1041" y="99"/>
                  </a:lnTo>
                  <a:lnTo>
                    <a:pt x="1129" y="99"/>
                  </a:lnTo>
                  <a:lnTo>
                    <a:pt x="1230" y="78"/>
                  </a:lnTo>
                  <a:lnTo>
                    <a:pt x="1339" y="106"/>
                  </a:lnTo>
                  <a:lnTo>
                    <a:pt x="1604" y="135"/>
                  </a:lnTo>
                  <a:lnTo>
                    <a:pt x="1719" y="106"/>
                  </a:lnTo>
                  <a:lnTo>
                    <a:pt x="1854" y="163"/>
                  </a:lnTo>
                  <a:lnTo>
                    <a:pt x="1984" y="220"/>
                  </a:lnTo>
                  <a:lnTo>
                    <a:pt x="2025" y="228"/>
                  </a:lnTo>
                  <a:lnTo>
                    <a:pt x="2153" y="206"/>
                  </a:lnTo>
                  <a:lnTo>
                    <a:pt x="2180" y="178"/>
                  </a:lnTo>
                  <a:lnTo>
                    <a:pt x="2228" y="277"/>
                  </a:lnTo>
                  <a:lnTo>
                    <a:pt x="2289" y="263"/>
                  </a:lnTo>
                  <a:lnTo>
                    <a:pt x="2316" y="292"/>
                  </a:lnTo>
                  <a:lnTo>
                    <a:pt x="2350" y="292"/>
                  </a:lnTo>
                  <a:lnTo>
                    <a:pt x="2370" y="328"/>
                  </a:lnTo>
                  <a:lnTo>
                    <a:pt x="2370" y="350"/>
                  </a:lnTo>
                  <a:lnTo>
                    <a:pt x="2383" y="357"/>
                  </a:lnTo>
                  <a:lnTo>
                    <a:pt x="2397" y="371"/>
                  </a:lnTo>
                  <a:lnTo>
                    <a:pt x="2410" y="371"/>
                  </a:lnTo>
                  <a:lnTo>
                    <a:pt x="2424" y="371"/>
                  </a:lnTo>
                  <a:lnTo>
                    <a:pt x="2438" y="365"/>
                  </a:lnTo>
                  <a:lnTo>
                    <a:pt x="2438" y="350"/>
                  </a:lnTo>
                  <a:lnTo>
                    <a:pt x="2438" y="335"/>
                  </a:lnTo>
                  <a:lnTo>
                    <a:pt x="2431" y="320"/>
                  </a:lnTo>
                  <a:lnTo>
                    <a:pt x="2417" y="320"/>
                  </a:lnTo>
                  <a:lnTo>
                    <a:pt x="2404" y="313"/>
                  </a:lnTo>
                  <a:lnTo>
                    <a:pt x="2390" y="307"/>
                  </a:lnTo>
                  <a:lnTo>
                    <a:pt x="2383" y="292"/>
                  </a:lnTo>
                  <a:lnTo>
                    <a:pt x="2370" y="285"/>
                  </a:lnTo>
                  <a:lnTo>
                    <a:pt x="2363" y="271"/>
                  </a:lnTo>
                  <a:lnTo>
                    <a:pt x="2356" y="256"/>
                  </a:lnTo>
                  <a:lnTo>
                    <a:pt x="2350" y="242"/>
                  </a:lnTo>
                  <a:lnTo>
                    <a:pt x="2336" y="235"/>
                  </a:lnTo>
                  <a:lnTo>
                    <a:pt x="2336" y="220"/>
                  </a:lnTo>
                  <a:lnTo>
                    <a:pt x="2350" y="206"/>
                  </a:lnTo>
                  <a:lnTo>
                    <a:pt x="2363" y="206"/>
                  </a:lnTo>
                  <a:lnTo>
                    <a:pt x="2377" y="206"/>
                  </a:lnTo>
                  <a:lnTo>
                    <a:pt x="2390" y="214"/>
                  </a:lnTo>
                  <a:lnTo>
                    <a:pt x="2404" y="220"/>
                  </a:lnTo>
                  <a:lnTo>
                    <a:pt x="2417" y="228"/>
                  </a:lnTo>
                  <a:lnTo>
                    <a:pt x="2431" y="235"/>
                  </a:lnTo>
                  <a:lnTo>
                    <a:pt x="2444" y="242"/>
                  </a:lnTo>
                  <a:lnTo>
                    <a:pt x="2458" y="242"/>
                  </a:lnTo>
                  <a:lnTo>
                    <a:pt x="2471" y="242"/>
                  </a:lnTo>
                  <a:lnTo>
                    <a:pt x="2485" y="242"/>
                  </a:lnTo>
                  <a:lnTo>
                    <a:pt x="2498" y="242"/>
                  </a:lnTo>
                  <a:lnTo>
                    <a:pt x="2512" y="242"/>
                  </a:lnTo>
                  <a:lnTo>
                    <a:pt x="2526" y="235"/>
                  </a:lnTo>
                  <a:lnTo>
                    <a:pt x="2541" y="235"/>
                  </a:lnTo>
                  <a:lnTo>
                    <a:pt x="2555" y="228"/>
                  </a:lnTo>
                  <a:lnTo>
                    <a:pt x="2568" y="220"/>
                  </a:lnTo>
                  <a:lnTo>
                    <a:pt x="2582" y="214"/>
                  </a:lnTo>
                  <a:lnTo>
                    <a:pt x="2595" y="214"/>
                  </a:lnTo>
                  <a:lnTo>
                    <a:pt x="2609" y="214"/>
                  </a:lnTo>
                  <a:lnTo>
                    <a:pt x="2622" y="214"/>
                  </a:lnTo>
                  <a:lnTo>
                    <a:pt x="2629" y="228"/>
                  </a:lnTo>
                  <a:lnTo>
                    <a:pt x="2636" y="242"/>
                  </a:lnTo>
                  <a:lnTo>
                    <a:pt x="2643" y="256"/>
                  </a:lnTo>
                  <a:lnTo>
                    <a:pt x="2649" y="271"/>
                  </a:lnTo>
                  <a:lnTo>
                    <a:pt x="2663" y="271"/>
                  </a:lnTo>
                  <a:lnTo>
                    <a:pt x="2677" y="271"/>
                  </a:lnTo>
                  <a:lnTo>
                    <a:pt x="2690" y="271"/>
                  </a:lnTo>
                  <a:lnTo>
                    <a:pt x="2704" y="271"/>
                  </a:lnTo>
                  <a:lnTo>
                    <a:pt x="2717" y="271"/>
                  </a:lnTo>
                  <a:lnTo>
                    <a:pt x="2731" y="271"/>
                  </a:lnTo>
                  <a:lnTo>
                    <a:pt x="2744" y="271"/>
                  </a:lnTo>
                  <a:lnTo>
                    <a:pt x="2758" y="285"/>
                  </a:lnTo>
                  <a:lnTo>
                    <a:pt x="2771" y="292"/>
                  </a:lnTo>
                  <a:lnTo>
                    <a:pt x="2785" y="299"/>
                  </a:lnTo>
                  <a:lnTo>
                    <a:pt x="2798" y="299"/>
                  </a:lnTo>
                  <a:lnTo>
                    <a:pt x="2812" y="299"/>
                  </a:lnTo>
                  <a:lnTo>
                    <a:pt x="2825" y="307"/>
                  </a:lnTo>
                  <a:lnTo>
                    <a:pt x="2839" y="307"/>
                  </a:lnTo>
                  <a:lnTo>
                    <a:pt x="2853" y="313"/>
                  </a:lnTo>
                  <a:lnTo>
                    <a:pt x="2866" y="320"/>
                  </a:lnTo>
                  <a:lnTo>
                    <a:pt x="2880" y="328"/>
                  </a:lnTo>
                  <a:lnTo>
                    <a:pt x="2893" y="328"/>
                  </a:lnTo>
                  <a:lnTo>
                    <a:pt x="2907" y="328"/>
                  </a:lnTo>
                  <a:lnTo>
                    <a:pt x="2920" y="328"/>
                  </a:lnTo>
                  <a:lnTo>
                    <a:pt x="2934" y="335"/>
                  </a:lnTo>
                  <a:lnTo>
                    <a:pt x="2947" y="342"/>
                  </a:lnTo>
                  <a:lnTo>
                    <a:pt x="2961" y="342"/>
                  </a:lnTo>
                  <a:lnTo>
                    <a:pt x="2974" y="342"/>
                  </a:lnTo>
                  <a:lnTo>
                    <a:pt x="2988" y="350"/>
                  </a:lnTo>
                  <a:lnTo>
                    <a:pt x="3002" y="350"/>
                  </a:lnTo>
                  <a:lnTo>
                    <a:pt x="3015" y="357"/>
                  </a:lnTo>
                  <a:lnTo>
                    <a:pt x="3029" y="357"/>
                  </a:lnTo>
                  <a:lnTo>
                    <a:pt x="3042" y="365"/>
                  </a:lnTo>
                  <a:lnTo>
                    <a:pt x="3056" y="365"/>
                  </a:lnTo>
                  <a:lnTo>
                    <a:pt x="3069" y="371"/>
                  </a:lnTo>
                  <a:lnTo>
                    <a:pt x="3083" y="378"/>
                  </a:lnTo>
                  <a:lnTo>
                    <a:pt x="3096" y="386"/>
                  </a:lnTo>
                  <a:lnTo>
                    <a:pt x="3111" y="386"/>
                  </a:lnTo>
                  <a:lnTo>
                    <a:pt x="3124" y="386"/>
                  </a:lnTo>
                  <a:lnTo>
                    <a:pt x="3138" y="393"/>
                  </a:lnTo>
                  <a:lnTo>
                    <a:pt x="3152" y="393"/>
                  </a:lnTo>
                  <a:lnTo>
                    <a:pt x="3165" y="393"/>
                  </a:lnTo>
                  <a:lnTo>
                    <a:pt x="3179" y="401"/>
                  </a:lnTo>
                  <a:lnTo>
                    <a:pt x="3192" y="401"/>
                  </a:lnTo>
                  <a:lnTo>
                    <a:pt x="3206" y="401"/>
                  </a:lnTo>
                  <a:lnTo>
                    <a:pt x="3219" y="407"/>
                  </a:lnTo>
                  <a:lnTo>
                    <a:pt x="3233" y="407"/>
                  </a:lnTo>
                  <a:lnTo>
                    <a:pt x="3246" y="407"/>
                  </a:lnTo>
                  <a:lnTo>
                    <a:pt x="3260" y="407"/>
                  </a:lnTo>
                  <a:lnTo>
                    <a:pt x="3273" y="407"/>
                  </a:lnTo>
                  <a:lnTo>
                    <a:pt x="3287" y="407"/>
                  </a:lnTo>
                  <a:lnTo>
                    <a:pt x="3300" y="407"/>
                  </a:lnTo>
                  <a:lnTo>
                    <a:pt x="3314" y="407"/>
                  </a:lnTo>
                  <a:lnTo>
                    <a:pt x="3328" y="407"/>
                  </a:lnTo>
                  <a:lnTo>
                    <a:pt x="3341" y="414"/>
                  </a:lnTo>
                  <a:lnTo>
                    <a:pt x="3355" y="422"/>
                  </a:lnTo>
                  <a:lnTo>
                    <a:pt x="3368" y="435"/>
                  </a:lnTo>
                  <a:lnTo>
                    <a:pt x="3368" y="450"/>
                  </a:lnTo>
                  <a:lnTo>
                    <a:pt x="3368" y="464"/>
                  </a:lnTo>
                  <a:lnTo>
                    <a:pt x="3361" y="479"/>
                  </a:lnTo>
                  <a:lnTo>
                    <a:pt x="3355" y="492"/>
                  </a:lnTo>
                  <a:lnTo>
                    <a:pt x="3348" y="507"/>
                  </a:lnTo>
                  <a:lnTo>
                    <a:pt x="3334" y="522"/>
                  </a:lnTo>
                  <a:lnTo>
                    <a:pt x="3334" y="536"/>
                  </a:lnTo>
                  <a:lnTo>
                    <a:pt x="3328" y="551"/>
                  </a:lnTo>
                  <a:lnTo>
                    <a:pt x="3328" y="564"/>
                  </a:lnTo>
                  <a:lnTo>
                    <a:pt x="3328" y="579"/>
                  </a:lnTo>
                  <a:lnTo>
                    <a:pt x="3328" y="593"/>
                  </a:lnTo>
                  <a:lnTo>
                    <a:pt x="3328" y="608"/>
                  </a:lnTo>
                  <a:lnTo>
                    <a:pt x="3328" y="621"/>
                  </a:lnTo>
                  <a:lnTo>
                    <a:pt x="3328" y="636"/>
                  </a:lnTo>
                  <a:lnTo>
                    <a:pt x="3328" y="650"/>
                  </a:lnTo>
                  <a:lnTo>
                    <a:pt x="3334" y="665"/>
                  </a:lnTo>
                  <a:lnTo>
                    <a:pt x="3341" y="678"/>
                  </a:lnTo>
                  <a:lnTo>
                    <a:pt x="3348" y="693"/>
                  </a:lnTo>
                  <a:lnTo>
                    <a:pt x="3352" y="712"/>
                  </a:lnTo>
                  <a:lnTo>
                    <a:pt x="3355" y="741"/>
                  </a:lnTo>
                  <a:lnTo>
                    <a:pt x="3341" y="776"/>
                  </a:lnTo>
                  <a:lnTo>
                    <a:pt x="3287" y="746"/>
                  </a:lnTo>
                  <a:lnTo>
                    <a:pt x="3285" y="769"/>
                  </a:lnTo>
                  <a:lnTo>
                    <a:pt x="3296" y="795"/>
                  </a:lnTo>
                  <a:lnTo>
                    <a:pt x="3303" y="829"/>
                  </a:lnTo>
                  <a:lnTo>
                    <a:pt x="3269" y="850"/>
                  </a:lnTo>
                  <a:lnTo>
                    <a:pt x="3199" y="888"/>
                  </a:lnTo>
                  <a:lnTo>
                    <a:pt x="3167" y="888"/>
                  </a:lnTo>
                  <a:lnTo>
                    <a:pt x="3106" y="919"/>
                  </a:lnTo>
                  <a:lnTo>
                    <a:pt x="3026" y="1002"/>
                  </a:lnTo>
                  <a:lnTo>
                    <a:pt x="3022" y="1034"/>
                  </a:lnTo>
                  <a:lnTo>
                    <a:pt x="2997" y="1058"/>
                  </a:lnTo>
                  <a:lnTo>
                    <a:pt x="2999" y="1092"/>
                  </a:lnTo>
                  <a:lnTo>
                    <a:pt x="2945" y="1149"/>
                  </a:lnTo>
                  <a:lnTo>
                    <a:pt x="2889" y="1175"/>
                  </a:lnTo>
                  <a:lnTo>
                    <a:pt x="2839" y="1168"/>
                  </a:lnTo>
                  <a:lnTo>
                    <a:pt x="2803" y="1187"/>
                  </a:lnTo>
                  <a:lnTo>
                    <a:pt x="2810" y="1223"/>
                  </a:lnTo>
                  <a:lnTo>
                    <a:pt x="2787" y="1275"/>
                  </a:lnTo>
                  <a:lnTo>
                    <a:pt x="2751" y="1275"/>
                  </a:lnTo>
                  <a:lnTo>
                    <a:pt x="2706" y="1301"/>
                  </a:lnTo>
                  <a:lnTo>
                    <a:pt x="2649" y="1299"/>
                  </a:lnTo>
                  <a:lnTo>
                    <a:pt x="2629" y="1316"/>
                  </a:lnTo>
                  <a:lnTo>
                    <a:pt x="2462" y="1318"/>
                  </a:lnTo>
                  <a:lnTo>
                    <a:pt x="2410" y="1344"/>
                  </a:lnTo>
                  <a:lnTo>
                    <a:pt x="2350" y="1344"/>
                  </a:lnTo>
                  <a:lnTo>
                    <a:pt x="2320" y="1361"/>
                  </a:lnTo>
                  <a:lnTo>
                    <a:pt x="2295" y="1358"/>
                  </a:lnTo>
                  <a:lnTo>
                    <a:pt x="2214" y="1403"/>
                  </a:lnTo>
                  <a:lnTo>
                    <a:pt x="2128" y="1403"/>
                  </a:lnTo>
                  <a:lnTo>
                    <a:pt x="2104" y="1373"/>
                  </a:lnTo>
                  <a:lnTo>
                    <a:pt x="2052" y="1373"/>
                  </a:lnTo>
                  <a:lnTo>
                    <a:pt x="2027" y="1388"/>
                  </a:lnTo>
                  <a:lnTo>
                    <a:pt x="1940" y="1392"/>
                  </a:lnTo>
                  <a:lnTo>
                    <a:pt x="1852" y="1339"/>
                  </a:lnTo>
                  <a:lnTo>
                    <a:pt x="1834" y="1316"/>
                  </a:lnTo>
                  <a:lnTo>
                    <a:pt x="1780" y="1316"/>
                  </a:lnTo>
                  <a:lnTo>
                    <a:pt x="1732" y="1344"/>
                  </a:lnTo>
                  <a:lnTo>
                    <a:pt x="1701" y="1342"/>
                  </a:lnTo>
                  <a:lnTo>
                    <a:pt x="1671" y="1363"/>
                  </a:lnTo>
                  <a:lnTo>
                    <a:pt x="1613" y="1363"/>
                  </a:lnTo>
                  <a:lnTo>
                    <a:pt x="1604" y="1333"/>
                  </a:lnTo>
                  <a:lnTo>
                    <a:pt x="1572" y="1301"/>
                  </a:lnTo>
                  <a:lnTo>
                    <a:pt x="1561" y="1275"/>
                  </a:lnTo>
                  <a:lnTo>
                    <a:pt x="1541" y="1259"/>
                  </a:lnTo>
                  <a:lnTo>
                    <a:pt x="1509" y="1259"/>
                  </a:lnTo>
                  <a:lnTo>
                    <a:pt x="1457" y="1287"/>
                  </a:lnTo>
                  <a:lnTo>
                    <a:pt x="1425" y="1287"/>
                  </a:lnTo>
                  <a:lnTo>
                    <a:pt x="1403" y="1301"/>
                  </a:lnTo>
                  <a:lnTo>
                    <a:pt x="1372" y="1301"/>
                  </a:lnTo>
                  <a:lnTo>
                    <a:pt x="1350" y="1314"/>
                  </a:lnTo>
                  <a:lnTo>
                    <a:pt x="1233" y="1318"/>
                  </a:lnTo>
                  <a:lnTo>
                    <a:pt x="1178" y="1289"/>
                  </a:lnTo>
                  <a:lnTo>
                    <a:pt x="1043" y="1287"/>
                  </a:lnTo>
                  <a:lnTo>
                    <a:pt x="1016" y="1261"/>
                  </a:lnTo>
                  <a:lnTo>
                    <a:pt x="939" y="1261"/>
                  </a:lnTo>
                  <a:lnTo>
                    <a:pt x="910" y="1244"/>
                  </a:lnTo>
                  <a:lnTo>
                    <a:pt x="883" y="1249"/>
                  </a:lnTo>
                  <a:lnTo>
                    <a:pt x="860" y="1259"/>
                  </a:lnTo>
                  <a:lnTo>
                    <a:pt x="849" y="1295"/>
                  </a:lnTo>
                  <a:lnTo>
                    <a:pt x="768" y="1337"/>
                  </a:lnTo>
                  <a:lnTo>
                    <a:pt x="680" y="1333"/>
                  </a:lnTo>
                  <a:lnTo>
                    <a:pt x="655" y="1349"/>
                  </a:lnTo>
                  <a:lnTo>
                    <a:pt x="594" y="1349"/>
                  </a:lnTo>
                  <a:lnTo>
                    <a:pt x="542" y="1323"/>
                  </a:lnTo>
                  <a:lnTo>
                    <a:pt x="513" y="1323"/>
                  </a:lnTo>
                  <a:lnTo>
                    <a:pt x="488" y="1304"/>
                  </a:lnTo>
                  <a:lnTo>
                    <a:pt x="405" y="1306"/>
                  </a:lnTo>
                  <a:lnTo>
                    <a:pt x="380" y="1289"/>
                  </a:lnTo>
                  <a:lnTo>
                    <a:pt x="301" y="1287"/>
                  </a:lnTo>
                  <a:lnTo>
                    <a:pt x="243" y="1320"/>
                  </a:lnTo>
                  <a:lnTo>
                    <a:pt x="83" y="1316"/>
                  </a:lnTo>
                  <a:lnTo>
                    <a:pt x="78" y="1284"/>
                  </a:lnTo>
                  <a:lnTo>
                    <a:pt x="51" y="1287"/>
                  </a:lnTo>
                  <a:lnTo>
                    <a:pt x="51" y="1235"/>
                  </a:lnTo>
                  <a:lnTo>
                    <a:pt x="67" y="1208"/>
                  </a:lnTo>
                  <a:lnTo>
                    <a:pt x="97" y="1172"/>
                  </a:lnTo>
                  <a:lnTo>
                    <a:pt x="121" y="1175"/>
                  </a:lnTo>
                  <a:lnTo>
                    <a:pt x="110" y="1147"/>
                  </a:lnTo>
                  <a:lnTo>
                    <a:pt x="81" y="1132"/>
                  </a:lnTo>
                  <a:lnTo>
                    <a:pt x="81" y="1048"/>
                  </a:lnTo>
                  <a:lnTo>
                    <a:pt x="108" y="1021"/>
                  </a:lnTo>
                  <a:lnTo>
                    <a:pt x="108" y="936"/>
                  </a:lnTo>
                  <a:lnTo>
                    <a:pt x="137" y="871"/>
                  </a:lnTo>
                  <a:lnTo>
                    <a:pt x="133" y="762"/>
                  </a:lnTo>
                  <a:lnTo>
                    <a:pt x="167" y="743"/>
                  </a:lnTo>
                  <a:lnTo>
                    <a:pt x="167" y="665"/>
                  </a:lnTo>
                  <a:lnTo>
                    <a:pt x="135" y="621"/>
                  </a:lnTo>
                  <a:lnTo>
                    <a:pt x="137" y="551"/>
                  </a:lnTo>
                  <a:lnTo>
                    <a:pt x="121" y="519"/>
                  </a:lnTo>
                  <a:lnTo>
                    <a:pt x="124" y="481"/>
                  </a:lnTo>
                  <a:lnTo>
                    <a:pt x="110" y="458"/>
                  </a:lnTo>
                  <a:lnTo>
                    <a:pt x="24" y="458"/>
                  </a:lnTo>
                  <a:lnTo>
                    <a:pt x="15" y="433"/>
                  </a:lnTo>
                  <a:lnTo>
                    <a:pt x="13" y="403"/>
                  </a:lnTo>
                  <a:lnTo>
                    <a:pt x="0" y="362"/>
                  </a:lnTo>
                  <a:lnTo>
                    <a:pt x="0" y="318"/>
                  </a:lnTo>
                  <a:lnTo>
                    <a:pt x="54" y="287"/>
                  </a:lnTo>
                  <a:lnTo>
                    <a:pt x="78" y="290"/>
                  </a:lnTo>
                  <a:lnTo>
                    <a:pt x="110" y="277"/>
                  </a:lnTo>
                  <a:lnTo>
                    <a:pt x="142" y="275"/>
                  </a:lnTo>
                  <a:lnTo>
                    <a:pt x="178" y="256"/>
                  </a:lnTo>
                  <a:lnTo>
                    <a:pt x="176" y="85"/>
                  </a:lnTo>
                  <a:lnTo>
                    <a:pt x="225" y="0"/>
                  </a:lnTo>
                  <a:close/>
                </a:path>
              </a:pathLst>
            </a:custGeom>
            <a:grpFill/>
            <a:ln w="1651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charset="0"/>
              </a:endParaRPr>
            </a:p>
          </p:txBody>
        </p:sp>
        <p:sp>
          <p:nvSpPr>
            <p:cNvPr id="62" name="Freeform 63"/>
            <p:cNvSpPr>
              <a:spLocks/>
            </p:cNvSpPr>
            <p:nvPr/>
          </p:nvSpPr>
          <p:spPr bwMode="auto">
            <a:xfrm>
              <a:off x="5136" y="3744"/>
              <a:ext cx="51" cy="48"/>
            </a:xfrm>
            <a:custGeom>
              <a:avLst/>
              <a:gdLst>
                <a:gd name="T0" fmla="*/ 0 w 3368"/>
                <a:gd name="T1" fmla="*/ 0 h 1403"/>
                <a:gd name="T2" fmla="*/ 0 w 3368"/>
                <a:gd name="T3" fmla="*/ 0 h 1403"/>
                <a:gd name="T4" fmla="*/ 0 w 3368"/>
                <a:gd name="T5" fmla="*/ 0 h 1403"/>
                <a:gd name="T6" fmla="*/ 0 w 3368"/>
                <a:gd name="T7" fmla="*/ 0 h 1403"/>
                <a:gd name="T8" fmla="*/ 0 w 3368"/>
                <a:gd name="T9" fmla="*/ 0 h 1403"/>
                <a:gd name="T10" fmla="*/ 0 w 3368"/>
                <a:gd name="T11" fmla="*/ 0 h 1403"/>
                <a:gd name="T12" fmla="*/ 0 w 3368"/>
                <a:gd name="T13" fmla="*/ 0 h 1403"/>
                <a:gd name="T14" fmla="*/ 0 w 3368"/>
                <a:gd name="T15" fmla="*/ 0 h 1403"/>
                <a:gd name="T16" fmla="*/ 0 w 3368"/>
                <a:gd name="T17" fmla="*/ 0 h 1403"/>
                <a:gd name="T18" fmla="*/ 0 w 3368"/>
                <a:gd name="T19" fmla="*/ 0 h 1403"/>
                <a:gd name="T20" fmla="*/ 0 w 3368"/>
                <a:gd name="T21" fmla="*/ 0 h 1403"/>
                <a:gd name="T22" fmla="*/ 0 w 3368"/>
                <a:gd name="T23" fmla="*/ 0 h 1403"/>
                <a:gd name="T24" fmla="*/ 0 w 3368"/>
                <a:gd name="T25" fmla="*/ 0 h 1403"/>
                <a:gd name="T26" fmla="*/ 0 w 3368"/>
                <a:gd name="T27" fmla="*/ 0 h 1403"/>
                <a:gd name="T28" fmla="*/ 0 w 3368"/>
                <a:gd name="T29" fmla="*/ 0 h 1403"/>
                <a:gd name="T30" fmla="*/ 0 w 3368"/>
                <a:gd name="T31" fmla="*/ 0 h 1403"/>
                <a:gd name="T32" fmla="*/ 0 w 3368"/>
                <a:gd name="T33" fmla="*/ 0 h 1403"/>
                <a:gd name="T34" fmla="*/ 0 w 3368"/>
                <a:gd name="T35" fmla="*/ 0 h 1403"/>
                <a:gd name="T36" fmla="*/ 0 w 3368"/>
                <a:gd name="T37" fmla="*/ 0 h 1403"/>
                <a:gd name="T38" fmla="*/ 0 w 3368"/>
                <a:gd name="T39" fmla="*/ 0 h 1403"/>
                <a:gd name="T40" fmla="*/ 0 w 3368"/>
                <a:gd name="T41" fmla="*/ 0 h 1403"/>
                <a:gd name="T42" fmla="*/ 0 w 3368"/>
                <a:gd name="T43" fmla="*/ 0 h 1403"/>
                <a:gd name="T44" fmla="*/ 0 w 3368"/>
                <a:gd name="T45" fmla="*/ 0 h 1403"/>
                <a:gd name="T46" fmla="*/ 0 w 3368"/>
                <a:gd name="T47" fmla="*/ 0 h 1403"/>
                <a:gd name="T48" fmla="*/ 0 w 3368"/>
                <a:gd name="T49" fmla="*/ 0 h 1403"/>
                <a:gd name="T50" fmla="*/ 0 w 3368"/>
                <a:gd name="T51" fmla="*/ 0 h 1403"/>
                <a:gd name="T52" fmla="*/ 0 w 3368"/>
                <a:gd name="T53" fmla="*/ 0 h 1403"/>
                <a:gd name="T54" fmla="*/ 0 w 3368"/>
                <a:gd name="T55" fmla="*/ 0 h 1403"/>
                <a:gd name="T56" fmla="*/ 0 w 3368"/>
                <a:gd name="T57" fmla="*/ 0 h 1403"/>
                <a:gd name="T58" fmla="*/ 0 w 3368"/>
                <a:gd name="T59" fmla="*/ 0 h 1403"/>
                <a:gd name="T60" fmla="*/ 0 w 3368"/>
                <a:gd name="T61" fmla="*/ 0 h 1403"/>
                <a:gd name="T62" fmla="*/ 0 w 3368"/>
                <a:gd name="T63" fmla="*/ 0 h 1403"/>
                <a:gd name="T64" fmla="*/ 0 w 3368"/>
                <a:gd name="T65" fmla="*/ 0 h 1403"/>
                <a:gd name="T66" fmla="*/ 0 w 3368"/>
                <a:gd name="T67" fmla="*/ 0 h 1403"/>
                <a:gd name="T68" fmla="*/ 0 w 3368"/>
                <a:gd name="T69" fmla="*/ 0 h 1403"/>
                <a:gd name="T70" fmla="*/ 0 w 3368"/>
                <a:gd name="T71" fmla="*/ 0 h 1403"/>
                <a:gd name="T72" fmla="*/ 0 w 3368"/>
                <a:gd name="T73" fmla="*/ 0 h 1403"/>
                <a:gd name="T74" fmla="*/ 0 w 3368"/>
                <a:gd name="T75" fmla="*/ 0 h 1403"/>
                <a:gd name="T76" fmla="*/ 0 w 3368"/>
                <a:gd name="T77" fmla="*/ 0 h 1403"/>
                <a:gd name="T78" fmla="*/ 0 w 3368"/>
                <a:gd name="T79" fmla="*/ 0 h 1403"/>
                <a:gd name="T80" fmla="*/ 0 w 3368"/>
                <a:gd name="T81" fmla="*/ 0 h 1403"/>
                <a:gd name="T82" fmla="*/ 0 w 3368"/>
                <a:gd name="T83" fmla="*/ 0 h 1403"/>
                <a:gd name="T84" fmla="*/ 0 w 3368"/>
                <a:gd name="T85" fmla="*/ 0 h 1403"/>
                <a:gd name="T86" fmla="*/ 0 w 3368"/>
                <a:gd name="T87" fmla="*/ 0 h 1403"/>
                <a:gd name="T88" fmla="*/ 0 w 3368"/>
                <a:gd name="T89" fmla="*/ 0 h 1403"/>
                <a:gd name="T90" fmla="*/ 0 w 3368"/>
                <a:gd name="T91" fmla="*/ 0 h 1403"/>
                <a:gd name="T92" fmla="*/ 0 w 3368"/>
                <a:gd name="T93" fmla="*/ 0 h 1403"/>
                <a:gd name="T94" fmla="*/ 0 w 3368"/>
                <a:gd name="T95" fmla="*/ 0 h 1403"/>
                <a:gd name="T96" fmla="*/ 0 w 3368"/>
                <a:gd name="T97" fmla="*/ 0 h 1403"/>
                <a:gd name="T98" fmla="*/ 0 w 3368"/>
                <a:gd name="T99" fmla="*/ 0 h 1403"/>
                <a:gd name="T100" fmla="*/ 0 w 3368"/>
                <a:gd name="T101" fmla="*/ 0 h 1403"/>
                <a:gd name="T102" fmla="*/ 0 w 3368"/>
                <a:gd name="T103" fmla="*/ 0 h 1403"/>
                <a:gd name="T104" fmla="*/ 0 w 3368"/>
                <a:gd name="T105" fmla="*/ 0 h 1403"/>
                <a:gd name="T106" fmla="*/ 0 w 3368"/>
                <a:gd name="T107" fmla="*/ 0 h 1403"/>
                <a:gd name="T108" fmla="*/ 0 w 3368"/>
                <a:gd name="T109" fmla="*/ 0 h 1403"/>
                <a:gd name="T110" fmla="*/ 0 w 3368"/>
                <a:gd name="T111" fmla="*/ 0 h 1403"/>
                <a:gd name="T112" fmla="*/ 0 w 3368"/>
                <a:gd name="T113" fmla="*/ 0 h 1403"/>
                <a:gd name="T114" fmla="*/ 0 w 3368"/>
                <a:gd name="T115" fmla="*/ 0 h 1403"/>
                <a:gd name="T116" fmla="*/ 0 w 3368"/>
                <a:gd name="T117" fmla="*/ 0 h 1403"/>
                <a:gd name="T118" fmla="*/ 0 w 3368"/>
                <a:gd name="T119" fmla="*/ 0 h 140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3368"/>
                <a:gd name="T181" fmla="*/ 0 h 1403"/>
                <a:gd name="T182" fmla="*/ 3368 w 3368"/>
                <a:gd name="T183" fmla="*/ 1403 h 140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3368" h="1403">
                  <a:moveTo>
                    <a:pt x="225" y="0"/>
                  </a:moveTo>
                  <a:lnTo>
                    <a:pt x="511" y="21"/>
                  </a:lnTo>
                  <a:lnTo>
                    <a:pt x="646" y="85"/>
                  </a:lnTo>
                  <a:lnTo>
                    <a:pt x="748" y="106"/>
                  </a:lnTo>
                  <a:lnTo>
                    <a:pt x="899" y="42"/>
                  </a:lnTo>
                  <a:lnTo>
                    <a:pt x="1041" y="99"/>
                  </a:lnTo>
                  <a:lnTo>
                    <a:pt x="1129" y="99"/>
                  </a:lnTo>
                  <a:lnTo>
                    <a:pt x="1230" y="78"/>
                  </a:lnTo>
                  <a:lnTo>
                    <a:pt x="1339" y="106"/>
                  </a:lnTo>
                  <a:lnTo>
                    <a:pt x="1604" y="135"/>
                  </a:lnTo>
                  <a:lnTo>
                    <a:pt x="1719" y="106"/>
                  </a:lnTo>
                  <a:lnTo>
                    <a:pt x="1854" y="163"/>
                  </a:lnTo>
                  <a:lnTo>
                    <a:pt x="1984" y="220"/>
                  </a:lnTo>
                  <a:lnTo>
                    <a:pt x="2025" y="228"/>
                  </a:lnTo>
                  <a:lnTo>
                    <a:pt x="2153" y="206"/>
                  </a:lnTo>
                  <a:lnTo>
                    <a:pt x="2180" y="178"/>
                  </a:lnTo>
                  <a:lnTo>
                    <a:pt x="2228" y="277"/>
                  </a:lnTo>
                  <a:lnTo>
                    <a:pt x="2289" y="263"/>
                  </a:lnTo>
                  <a:lnTo>
                    <a:pt x="2316" y="292"/>
                  </a:lnTo>
                  <a:lnTo>
                    <a:pt x="2350" y="292"/>
                  </a:lnTo>
                  <a:lnTo>
                    <a:pt x="2370" y="328"/>
                  </a:lnTo>
                  <a:lnTo>
                    <a:pt x="2370" y="350"/>
                  </a:lnTo>
                  <a:lnTo>
                    <a:pt x="2383" y="357"/>
                  </a:lnTo>
                  <a:lnTo>
                    <a:pt x="2397" y="371"/>
                  </a:lnTo>
                  <a:lnTo>
                    <a:pt x="2410" y="371"/>
                  </a:lnTo>
                  <a:lnTo>
                    <a:pt x="2424" y="371"/>
                  </a:lnTo>
                  <a:lnTo>
                    <a:pt x="2438" y="365"/>
                  </a:lnTo>
                  <a:lnTo>
                    <a:pt x="2438" y="350"/>
                  </a:lnTo>
                  <a:lnTo>
                    <a:pt x="2438" y="335"/>
                  </a:lnTo>
                  <a:lnTo>
                    <a:pt x="2431" y="320"/>
                  </a:lnTo>
                  <a:lnTo>
                    <a:pt x="2417" y="320"/>
                  </a:lnTo>
                  <a:lnTo>
                    <a:pt x="2404" y="313"/>
                  </a:lnTo>
                  <a:lnTo>
                    <a:pt x="2390" y="307"/>
                  </a:lnTo>
                  <a:lnTo>
                    <a:pt x="2383" y="292"/>
                  </a:lnTo>
                  <a:lnTo>
                    <a:pt x="2370" y="285"/>
                  </a:lnTo>
                  <a:lnTo>
                    <a:pt x="2363" y="271"/>
                  </a:lnTo>
                  <a:lnTo>
                    <a:pt x="2356" y="256"/>
                  </a:lnTo>
                  <a:lnTo>
                    <a:pt x="2350" y="242"/>
                  </a:lnTo>
                  <a:lnTo>
                    <a:pt x="2336" y="235"/>
                  </a:lnTo>
                  <a:lnTo>
                    <a:pt x="2336" y="220"/>
                  </a:lnTo>
                  <a:lnTo>
                    <a:pt x="2350" y="206"/>
                  </a:lnTo>
                  <a:lnTo>
                    <a:pt x="2363" y="206"/>
                  </a:lnTo>
                  <a:lnTo>
                    <a:pt x="2377" y="206"/>
                  </a:lnTo>
                  <a:lnTo>
                    <a:pt x="2390" y="214"/>
                  </a:lnTo>
                  <a:lnTo>
                    <a:pt x="2404" y="220"/>
                  </a:lnTo>
                  <a:lnTo>
                    <a:pt x="2417" y="228"/>
                  </a:lnTo>
                  <a:lnTo>
                    <a:pt x="2431" y="235"/>
                  </a:lnTo>
                  <a:lnTo>
                    <a:pt x="2444" y="242"/>
                  </a:lnTo>
                  <a:lnTo>
                    <a:pt x="2458" y="242"/>
                  </a:lnTo>
                  <a:lnTo>
                    <a:pt x="2471" y="242"/>
                  </a:lnTo>
                  <a:lnTo>
                    <a:pt x="2485" y="242"/>
                  </a:lnTo>
                  <a:lnTo>
                    <a:pt x="2498" y="242"/>
                  </a:lnTo>
                  <a:lnTo>
                    <a:pt x="2512" y="242"/>
                  </a:lnTo>
                  <a:lnTo>
                    <a:pt x="2526" y="235"/>
                  </a:lnTo>
                  <a:lnTo>
                    <a:pt x="2541" y="235"/>
                  </a:lnTo>
                  <a:lnTo>
                    <a:pt x="2555" y="228"/>
                  </a:lnTo>
                  <a:lnTo>
                    <a:pt x="2568" y="220"/>
                  </a:lnTo>
                  <a:lnTo>
                    <a:pt x="2582" y="214"/>
                  </a:lnTo>
                  <a:lnTo>
                    <a:pt x="2595" y="214"/>
                  </a:lnTo>
                  <a:lnTo>
                    <a:pt x="2609" y="214"/>
                  </a:lnTo>
                  <a:lnTo>
                    <a:pt x="2622" y="214"/>
                  </a:lnTo>
                  <a:lnTo>
                    <a:pt x="2629" y="228"/>
                  </a:lnTo>
                  <a:lnTo>
                    <a:pt x="2636" y="242"/>
                  </a:lnTo>
                  <a:lnTo>
                    <a:pt x="2643" y="256"/>
                  </a:lnTo>
                  <a:lnTo>
                    <a:pt x="2649" y="271"/>
                  </a:lnTo>
                  <a:lnTo>
                    <a:pt x="2663" y="271"/>
                  </a:lnTo>
                  <a:lnTo>
                    <a:pt x="2677" y="271"/>
                  </a:lnTo>
                  <a:lnTo>
                    <a:pt x="2690" y="271"/>
                  </a:lnTo>
                  <a:lnTo>
                    <a:pt x="2704" y="271"/>
                  </a:lnTo>
                  <a:lnTo>
                    <a:pt x="2717" y="271"/>
                  </a:lnTo>
                  <a:lnTo>
                    <a:pt x="2731" y="271"/>
                  </a:lnTo>
                  <a:lnTo>
                    <a:pt x="2744" y="271"/>
                  </a:lnTo>
                  <a:lnTo>
                    <a:pt x="2758" y="285"/>
                  </a:lnTo>
                  <a:lnTo>
                    <a:pt x="2771" y="292"/>
                  </a:lnTo>
                  <a:lnTo>
                    <a:pt x="2785" y="299"/>
                  </a:lnTo>
                  <a:lnTo>
                    <a:pt x="2798" y="299"/>
                  </a:lnTo>
                  <a:lnTo>
                    <a:pt x="2812" y="299"/>
                  </a:lnTo>
                  <a:lnTo>
                    <a:pt x="2825" y="307"/>
                  </a:lnTo>
                  <a:lnTo>
                    <a:pt x="2839" y="307"/>
                  </a:lnTo>
                  <a:lnTo>
                    <a:pt x="2853" y="313"/>
                  </a:lnTo>
                  <a:lnTo>
                    <a:pt x="2866" y="320"/>
                  </a:lnTo>
                  <a:lnTo>
                    <a:pt x="2880" y="328"/>
                  </a:lnTo>
                  <a:lnTo>
                    <a:pt x="2893" y="328"/>
                  </a:lnTo>
                  <a:lnTo>
                    <a:pt x="2907" y="328"/>
                  </a:lnTo>
                  <a:lnTo>
                    <a:pt x="2920" y="328"/>
                  </a:lnTo>
                  <a:lnTo>
                    <a:pt x="2934" y="335"/>
                  </a:lnTo>
                  <a:lnTo>
                    <a:pt x="2947" y="342"/>
                  </a:lnTo>
                  <a:lnTo>
                    <a:pt x="2961" y="342"/>
                  </a:lnTo>
                  <a:lnTo>
                    <a:pt x="2974" y="342"/>
                  </a:lnTo>
                  <a:lnTo>
                    <a:pt x="2988" y="350"/>
                  </a:lnTo>
                  <a:lnTo>
                    <a:pt x="3002" y="350"/>
                  </a:lnTo>
                  <a:lnTo>
                    <a:pt x="3015" y="357"/>
                  </a:lnTo>
                  <a:lnTo>
                    <a:pt x="3029" y="357"/>
                  </a:lnTo>
                  <a:lnTo>
                    <a:pt x="3042" y="365"/>
                  </a:lnTo>
                  <a:lnTo>
                    <a:pt x="3056" y="365"/>
                  </a:lnTo>
                  <a:lnTo>
                    <a:pt x="3069" y="371"/>
                  </a:lnTo>
                  <a:lnTo>
                    <a:pt x="3083" y="378"/>
                  </a:lnTo>
                  <a:lnTo>
                    <a:pt x="3096" y="386"/>
                  </a:lnTo>
                  <a:lnTo>
                    <a:pt x="3111" y="386"/>
                  </a:lnTo>
                  <a:lnTo>
                    <a:pt x="3124" y="386"/>
                  </a:lnTo>
                  <a:lnTo>
                    <a:pt x="3138" y="393"/>
                  </a:lnTo>
                  <a:lnTo>
                    <a:pt x="3152" y="393"/>
                  </a:lnTo>
                  <a:lnTo>
                    <a:pt x="3165" y="393"/>
                  </a:lnTo>
                  <a:lnTo>
                    <a:pt x="3179" y="401"/>
                  </a:lnTo>
                  <a:lnTo>
                    <a:pt x="3192" y="401"/>
                  </a:lnTo>
                  <a:lnTo>
                    <a:pt x="3206" y="401"/>
                  </a:lnTo>
                  <a:lnTo>
                    <a:pt x="3219" y="407"/>
                  </a:lnTo>
                  <a:lnTo>
                    <a:pt x="3233" y="407"/>
                  </a:lnTo>
                  <a:lnTo>
                    <a:pt x="3246" y="407"/>
                  </a:lnTo>
                  <a:lnTo>
                    <a:pt x="3260" y="407"/>
                  </a:lnTo>
                  <a:lnTo>
                    <a:pt x="3273" y="407"/>
                  </a:lnTo>
                  <a:lnTo>
                    <a:pt x="3287" y="407"/>
                  </a:lnTo>
                  <a:lnTo>
                    <a:pt x="3300" y="407"/>
                  </a:lnTo>
                  <a:lnTo>
                    <a:pt x="3314" y="407"/>
                  </a:lnTo>
                  <a:lnTo>
                    <a:pt x="3328" y="407"/>
                  </a:lnTo>
                  <a:lnTo>
                    <a:pt x="3341" y="414"/>
                  </a:lnTo>
                  <a:lnTo>
                    <a:pt x="3355" y="422"/>
                  </a:lnTo>
                  <a:lnTo>
                    <a:pt x="3368" y="435"/>
                  </a:lnTo>
                  <a:lnTo>
                    <a:pt x="3368" y="450"/>
                  </a:lnTo>
                  <a:lnTo>
                    <a:pt x="3368" y="464"/>
                  </a:lnTo>
                  <a:lnTo>
                    <a:pt x="3361" y="479"/>
                  </a:lnTo>
                  <a:lnTo>
                    <a:pt x="3355" y="492"/>
                  </a:lnTo>
                  <a:lnTo>
                    <a:pt x="3348" y="507"/>
                  </a:lnTo>
                  <a:lnTo>
                    <a:pt x="3334" y="522"/>
                  </a:lnTo>
                  <a:lnTo>
                    <a:pt x="3334" y="536"/>
                  </a:lnTo>
                  <a:lnTo>
                    <a:pt x="3328" y="551"/>
                  </a:lnTo>
                  <a:lnTo>
                    <a:pt x="3328" y="564"/>
                  </a:lnTo>
                  <a:lnTo>
                    <a:pt x="3328" y="579"/>
                  </a:lnTo>
                  <a:lnTo>
                    <a:pt x="3328" y="593"/>
                  </a:lnTo>
                  <a:lnTo>
                    <a:pt x="3328" y="608"/>
                  </a:lnTo>
                  <a:lnTo>
                    <a:pt x="3328" y="621"/>
                  </a:lnTo>
                  <a:lnTo>
                    <a:pt x="3328" y="636"/>
                  </a:lnTo>
                  <a:lnTo>
                    <a:pt x="3328" y="650"/>
                  </a:lnTo>
                  <a:lnTo>
                    <a:pt x="3334" y="665"/>
                  </a:lnTo>
                  <a:lnTo>
                    <a:pt x="3341" y="678"/>
                  </a:lnTo>
                  <a:lnTo>
                    <a:pt x="3348" y="693"/>
                  </a:lnTo>
                  <a:lnTo>
                    <a:pt x="3352" y="712"/>
                  </a:lnTo>
                  <a:lnTo>
                    <a:pt x="3355" y="741"/>
                  </a:lnTo>
                  <a:lnTo>
                    <a:pt x="3341" y="776"/>
                  </a:lnTo>
                  <a:lnTo>
                    <a:pt x="3287" y="746"/>
                  </a:lnTo>
                  <a:lnTo>
                    <a:pt x="3285" y="769"/>
                  </a:lnTo>
                  <a:lnTo>
                    <a:pt x="3296" y="795"/>
                  </a:lnTo>
                  <a:lnTo>
                    <a:pt x="3303" y="829"/>
                  </a:lnTo>
                  <a:lnTo>
                    <a:pt x="3269" y="850"/>
                  </a:lnTo>
                  <a:lnTo>
                    <a:pt x="3199" y="888"/>
                  </a:lnTo>
                  <a:lnTo>
                    <a:pt x="3167" y="888"/>
                  </a:lnTo>
                  <a:lnTo>
                    <a:pt x="3106" y="919"/>
                  </a:lnTo>
                  <a:lnTo>
                    <a:pt x="3026" y="1002"/>
                  </a:lnTo>
                  <a:lnTo>
                    <a:pt x="3022" y="1034"/>
                  </a:lnTo>
                  <a:lnTo>
                    <a:pt x="2997" y="1058"/>
                  </a:lnTo>
                  <a:lnTo>
                    <a:pt x="2999" y="1092"/>
                  </a:lnTo>
                  <a:lnTo>
                    <a:pt x="2945" y="1149"/>
                  </a:lnTo>
                  <a:lnTo>
                    <a:pt x="2889" y="1175"/>
                  </a:lnTo>
                  <a:lnTo>
                    <a:pt x="2839" y="1168"/>
                  </a:lnTo>
                  <a:lnTo>
                    <a:pt x="2803" y="1187"/>
                  </a:lnTo>
                  <a:lnTo>
                    <a:pt x="2810" y="1223"/>
                  </a:lnTo>
                  <a:lnTo>
                    <a:pt x="2787" y="1275"/>
                  </a:lnTo>
                  <a:lnTo>
                    <a:pt x="2751" y="1275"/>
                  </a:lnTo>
                  <a:lnTo>
                    <a:pt x="2706" y="1301"/>
                  </a:lnTo>
                  <a:lnTo>
                    <a:pt x="2649" y="1299"/>
                  </a:lnTo>
                  <a:lnTo>
                    <a:pt x="2629" y="1316"/>
                  </a:lnTo>
                  <a:lnTo>
                    <a:pt x="2462" y="1318"/>
                  </a:lnTo>
                  <a:lnTo>
                    <a:pt x="2410" y="1344"/>
                  </a:lnTo>
                  <a:lnTo>
                    <a:pt x="2350" y="1344"/>
                  </a:lnTo>
                  <a:lnTo>
                    <a:pt x="2320" y="1361"/>
                  </a:lnTo>
                  <a:lnTo>
                    <a:pt x="2295" y="1358"/>
                  </a:lnTo>
                  <a:lnTo>
                    <a:pt x="2214" y="1403"/>
                  </a:lnTo>
                  <a:lnTo>
                    <a:pt x="2128" y="1403"/>
                  </a:lnTo>
                  <a:lnTo>
                    <a:pt x="2104" y="1373"/>
                  </a:lnTo>
                  <a:lnTo>
                    <a:pt x="2052" y="1373"/>
                  </a:lnTo>
                  <a:lnTo>
                    <a:pt x="2027" y="1388"/>
                  </a:lnTo>
                  <a:lnTo>
                    <a:pt x="1940" y="1392"/>
                  </a:lnTo>
                  <a:lnTo>
                    <a:pt x="1852" y="1339"/>
                  </a:lnTo>
                  <a:lnTo>
                    <a:pt x="1834" y="1316"/>
                  </a:lnTo>
                  <a:lnTo>
                    <a:pt x="1780" y="1316"/>
                  </a:lnTo>
                  <a:lnTo>
                    <a:pt x="1732" y="1344"/>
                  </a:lnTo>
                  <a:lnTo>
                    <a:pt x="1701" y="1342"/>
                  </a:lnTo>
                  <a:lnTo>
                    <a:pt x="1671" y="1363"/>
                  </a:lnTo>
                  <a:lnTo>
                    <a:pt x="1613" y="1363"/>
                  </a:lnTo>
                  <a:lnTo>
                    <a:pt x="1604" y="1333"/>
                  </a:lnTo>
                  <a:lnTo>
                    <a:pt x="1572" y="1301"/>
                  </a:lnTo>
                  <a:lnTo>
                    <a:pt x="1561" y="1275"/>
                  </a:lnTo>
                  <a:lnTo>
                    <a:pt x="1541" y="1259"/>
                  </a:lnTo>
                  <a:lnTo>
                    <a:pt x="1509" y="1259"/>
                  </a:lnTo>
                  <a:lnTo>
                    <a:pt x="1457" y="1287"/>
                  </a:lnTo>
                  <a:lnTo>
                    <a:pt x="1425" y="1287"/>
                  </a:lnTo>
                  <a:lnTo>
                    <a:pt x="1403" y="1301"/>
                  </a:lnTo>
                  <a:lnTo>
                    <a:pt x="1372" y="1301"/>
                  </a:lnTo>
                  <a:lnTo>
                    <a:pt x="1350" y="1314"/>
                  </a:lnTo>
                  <a:lnTo>
                    <a:pt x="1233" y="1318"/>
                  </a:lnTo>
                  <a:lnTo>
                    <a:pt x="1178" y="1289"/>
                  </a:lnTo>
                  <a:lnTo>
                    <a:pt x="1043" y="1287"/>
                  </a:lnTo>
                  <a:lnTo>
                    <a:pt x="1016" y="1261"/>
                  </a:lnTo>
                  <a:lnTo>
                    <a:pt x="939" y="1261"/>
                  </a:lnTo>
                  <a:lnTo>
                    <a:pt x="910" y="1244"/>
                  </a:lnTo>
                  <a:lnTo>
                    <a:pt x="883" y="1249"/>
                  </a:lnTo>
                  <a:lnTo>
                    <a:pt x="860" y="1259"/>
                  </a:lnTo>
                  <a:lnTo>
                    <a:pt x="849" y="1295"/>
                  </a:lnTo>
                  <a:lnTo>
                    <a:pt x="768" y="1337"/>
                  </a:lnTo>
                  <a:lnTo>
                    <a:pt x="680" y="1333"/>
                  </a:lnTo>
                  <a:lnTo>
                    <a:pt x="655" y="1349"/>
                  </a:lnTo>
                  <a:lnTo>
                    <a:pt x="594" y="1349"/>
                  </a:lnTo>
                  <a:lnTo>
                    <a:pt x="542" y="1323"/>
                  </a:lnTo>
                  <a:lnTo>
                    <a:pt x="513" y="1323"/>
                  </a:lnTo>
                  <a:lnTo>
                    <a:pt x="488" y="1304"/>
                  </a:lnTo>
                  <a:lnTo>
                    <a:pt x="405" y="1306"/>
                  </a:lnTo>
                  <a:lnTo>
                    <a:pt x="380" y="1289"/>
                  </a:lnTo>
                  <a:lnTo>
                    <a:pt x="301" y="1287"/>
                  </a:lnTo>
                  <a:lnTo>
                    <a:pt x="243" y="1320"/>
                  </a:lnTo>
                  <a:lnTo>
                    <a:pt x="83" y="1316"/>
                  </a:lnTo>
                  <a:lnTo>
                    <a:pt x="78" y="1284"/>
                  </a:lnTo>
                  <a:lnTo>
                    <a:pt x="51" y="1287"/>
                  </a:lnTo>
                  <a:lnTo>
                    <a:pt x="51" y="1235"/>
                  </a:lnTo>
                  <a:lnTo>
                    <a:pt x="67" y="1208"/>
                  </a:lnTo>
                  <a:lnTo>
                    <a:pt x="97" y="1172"/>
                  </a:lnTo>
                  <a:lnTo>
                    <a:pt x="121" y="1175"/>
                  </a:lnTo>
                  <a:lnTo>
                    <a:pt x="110" y="1147"/>
                  </a:lnTo>
                  <a:lnTo>
                    <a:pt x="81" y="1132"/>
                  </a:lnTo>
                  <a:lnTo>
                    <a:pt x="81" y="1048"/>
                  </a:lnTo>
                  <a:lnTo>
                    <a:pt x="108" y="1021"/>
                  </a:lnTo>
                  <a:lnTo>
                    <a:pt x="108" y="936"/>
                  </a:lnTo>
                  <a:lnTo>
                    <a:pt x="137" y="871"/>
                  </a:lnTo>
                  <a:lnTo>
                    <a:pt x="133" y="762"/>
                  </a:lnTo>
                  <a:lnTo>
                    <a:pt x="167" y="743"/>
                  </a:lnTo>
                  <a:lnTo>
                    <a:pt x="167" y="665"/>
                  </a:lnTo>
                  <a:lnTo>
                    <a:pt x="135" y="621"/>
                  </a:lnTo>
                  <a:lnTo>
                    <a:pt x="137" y="551"/>
                  </a:lnTo>
                  <a:lnTo>
                    <a:pt x="121" y="519"/>
                  </a:lnTo>
                  <a:lnTo>
                    <a:pt x="124" y="481"/>
                  </a:lnTo>
                  <a:lnTo>
                    <a:pt x="110" y="458"/>
                  </a:lnTo>
                  <a:lnTo>
                    <a:pt x="24" y="458"/>
                  </a:lnTo>
                  <a:lnTo>
                    <a:pt x="15" y="433"/>
                  </a:lnTo>
                  <a:lnTo>
                    <a:pt x="13" y="403"/>
                  </a:lnTo>
                  <a:lnTo>
                    <a:pt x="0" y="362"/>
                  </a:lnTo>
                  <a:lnTo>
                    <a:pt x="0" y="318"/>
                  </a:lnTo>
                  <a:lnTo>
                    <a:pt x="54" y="287"/>
                  </a:lnTo>
                  <a:lnTo>
                    <a:pt x="78" y="290"/>
                  </a:lnTo>
                  <a:lnTo>
                    <a:pt x="110" y="277"/>
                  </a:lnTo>
                  <a:lnTo>
                    <a:pt x="142" y="275"/>
                  </a:lnTo>
                  <a:lnTo>
                    <a:pt x="178" y="256"/>
                  </a:lnTo>
                  <a:lnTo>
                    <a:pt x="176" y="85"/>
                  </a:lnTo>
                  <a:lnTo>
                    <a:pt x="225" y="0"/>
                  </a:lnTo>
                  <a:close/>
                </a:path>
              </a:pathLst>
            </a:custGeom>
            <a:grpFill/>
            <a:ln w="1651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charset="0"/>
              </a:endParaRPr>
            </a:p>
          </p:txBody>
        </p:sp>
      </p:grpSp>
      <p:sp>
        <p:nvSpPr>
          <p:cNvPr id="63" name="Freeform 64"/>
          <p:cNvSpPr>
            <a:spLocks/>
          </p:cNvSpPr>
          <p:nvPr/>
        </p:nvSpPr>
        <p:spPr bwMode="auto">
          <a:xfrm>
            <a:off x="2221420" y="4625975"/>
            <a:ext cx="209550" cy="304800"/>
          </a:xfrm>
          <a:custGeom>
            <a:avLst/>
            <a:gdLst>
              <a:gd name="T0" fmla="*/ 2147483647 w 168"/>
              <a:gd name="T1" fmla="*/ 0 h 225"/>
              <a:gd name="T2" fmla="*/ 2147483647 w 168"/>
              <a:gd name="T3" fmla="*/ 2147483647 h 225"/>
              <a:gd name="T4" fmla="*/ 2147483647 w 168"/>
              <a:gd name="T5" fmla="*/ 2147483647 h 225"/>
              <a:gd name="T6" fmla="*/ 2147483647 w 168"/>
              <a:gd name="T7" fmla="*/ 2147483647 h 225"/>
              <a:gd name="T8" fmla="*/ 2147483647 w 168"/>
              <a:gd name="T9" fmla="*/ 2147483647 h 225"/>
              <a:gd name="T10" fmla="*/ 2147483647 w 168"/>
              <a:gd name="T11" fmla="*/ 2147483647 h 225"/>
              <a:gd name="T12" fmla="*/ 2147483647 w 168"/>
              <a:gd name="T13" fmla="*/ 2147483647 h 225"/>
              <a:gd name="T14" fmla="*/ 2147483647 w 168"/>
              <a:gd name="T15" fmla="*/ 2147483647 h 225"/>
              <a:gd name="T16" fmla="*/ 2147483647 w 168"/>
              <a:gd name="T17" fmla="*/ 2147483647 h 225"/>
              <a:gd name="T18" fmla="*/ 2147483647 w 168"/>
              <a:gd name="T19" fmla="*/ 2147483647 h 225"/>
              <a:gd name="T20" fmla="*/ 2147483647 w 168"/>
              <a:gd name="T21" fmla="*/ 2147483647 h 225"/>
              <a:gd name="T22" fmla="*/ 2147483647 w 168"/>
              <a:gd name="T23" fmla="*/ 2147483647 h 225"/>
              <a:gd name="T24" fmla="*/ 2147483647 w 168"/>
              <a:gd name="T25" fmla="*/ 2147483647 h 225"/>
              <a:gd name="T26" fmla="*/ 0 w 168"/>
              <a:gd name="T27" fmla="*/ 2147483647 h 225"/>
              <a:gd name="T28" fmla="*/ 2147483647 w 168"/>
              <a:gd name="T29" fmla="*/ 2147483647 h 225"/>
              <a:gd name="T30" fmla="*/ 2147483647 w 168"/>
              <a:gd name="T31" fmla="*/ 2147483647 h 225"/>
              <a:gd name="T32" fmla="*/ 2147483647 w 168"/>
              <a:gd name="T33" fmla="*/ 2147483647 h 225"/>
              <a:gd name="T34" fmla="*/ 2147483647 w 168"/>
              <a:gd name="T35" fmla="*/ 2147483647 h 225"/>
              <a:gd name="T36" fmla="*/ 2147483647 w 168"/>
              <a:gd name="T37" fmla="*/ 2147483647 h 225"/>
              <a:gd name="T38" fmla="*/ 2147483647 w 168"/>
              <a:gd name="T39" fmla="*/ 2147483647 h 225"/>
              <a:gd name="T40" fmla="*/ 2147483647 w 168"/>
              <a:gd name="T41" fmla="*/ 2147483647 h 225"/>
              <a:gd name="T42" fmla="*/ 2147483647 w 168"/>
              <a:gd name="T43" fmla="*/ 2147483647 h 22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68"/>
              <a:gd name="T67" fmla="*/ 0 h 225"/>
              <a:gd name="T68" fmla="*/ 168 w 168"/>
              <a:gd name="T69" fmla="*/ 225 h 225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68" h="225">
                <a:moveTo>
                  <a:pt x="132" y="0"/>
                </a:moveTo>
                <a:lnTo>
                  <a:pt x="150" y="42"/>
                </a:lnTo>
                <a:lnTo>
                  <a:pt x="168" y="42"/>
                </a:lnTo>
                <a:lnTo>
                  <a:pt x="162" y="69"/>
                </a:lnTo>
                <a:lnTo>
                  <a:pt x="123" y="108"/>
                </a:lnTo>
                <a:lnTo>
                  <a:pt x="99" y="120"/>
                </a:lnTo>
                <a:lnTo>
                  <a:pt x="81" y="135"/>
                </a:lnTo>
                <a:lnTo>
                  <a:pt x="87" y="153"/>
                </a:lnTo>
                <a:lnTo>
                  <a:pt x="81" y="180"/>
                </a:lnTo>
                <a:lnTo>
                  <a:pt x="75" y="201"/>
                </a:lnTo>
                <a:lnTo>
                  <a:pt x="54" y="222"/>
                </a:lnTo>
                <a:lnTo>
                  <a:pt x="27" y="225"/>
                </a:lnTo>
                <a:lnTo>
                  <a:pt x="15" y="201"/>
                </a:lnTo>
                <a:lnTo>
                  <a:pt x="0" y="177"/>
                </a:lnTo>
                <a:lnTo>
                  <a:pt x="18" y="156"/>
                </a:lnTo>
                <a:lnTo>
                  <a:pt x="15" y="129"/>
                </a:lnTo>
                <a:lnTo>
                  <a:pt x="27" y="114"/>
                </a:lnTo>
                <a:lnTo>
                  <a:pt x="63" y="102"/>
                </a:lnTo>
                <a:lnTo>
                  <a:pt x="81" y="96"/>
                </a:lnTo>
                <a:lnTo>
                  <a:pt x="90" y="69"/>
                </a:lnTo>
                <a:lnTo>
                  <a:pt x="102" y="54"/>
                </a:lnTo>
                <a:lnTo>
                  <a:pt x="111" y="27"/>
                </a:lnTo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64" name="Line 65"/>
          <p:cNvSpPr>
            <a:spLocks noChangeShapeType="1"/>
          </p:cNvSpPr>
          <p:nvPr/>
        </p:nvSpPr>
        <p:spPr bwMode="auto">
          <a:xfrm flipV="1">
            <a:off x="2450020" y="4625975"/>
            <a:ext cx="15240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65" name="Freeform 66"/>
          <p:cNvSpPr>
            <a:spLocks/>
          </p:cNvSpPr>
          <p:nvPr/>
        </p:nvSpPr>
        <p:spPr bwMode="auto">
          <a:xfrm>
            <a:off x="9308020" y="6302375"/>
            <a:ext cx="355600" cy="228600"/>
          </a:xfrm>
          <a:custGeom>
            <a:avLst/>
            <a:gdLst>
              <a:gd name="T0" fmla="*/ 2147483647 w 224"/>
              <a:gd name="T1" fmla="*/ 2147483647 h 87"/>
              <a:gd name="T2" fmla="*/ 2147483647 w 224"/>
              <a:gd name="T3" fmla="*/ 2147483647 h 87"/>
              <a:gd name="T4" fmla="*/ 2147483647 w 224"/>
              <a:gd name="T5" fmla="*/ 2147483647 h 87"/>
              <a:gd name="T6" fmla="*/ 2147483647 w 224"/>
              <a:gd name="T7" fmla="*/ 2147483647 h 87"/>
              <a:gd name="T8" fmla="*/ 2147483647 w 224"/>
              <a:gd name="T9" fmla="*/ 2147483647 h 87"/>
              <a:gd name="T10" fmla="*/ 2147483647 w 224"/>
              <a:gd name="T11" fmla="*/ 2147483647 h 87"/>
              <a:gd name="T12" fmla="*/ 2147483647 w 224"/>
              <a:gd name="T13" fmla="*/ 2147483647 h 87"/>
              <a:gd name="T14" fmla="*/ 2147483647 w 224"/>
              <a:gd name="T15" fmla="*/ 2147483647 h 87"/>
              <a:gd name="T16" fmla="*/ 2147483647 w 224"/>
              <a:gd name="T17" fmla="*/ 2147483647 h 87"/>
              <a:gd name="T18" fmla="*/ 2147483647 w 224"/>
              <a:gd name="T19" fmla="*/ 2147483647 h 87"/>
              <a:gd name="T20" fmla="*/ 2147483647 w 224"/>
              <a:gd name="T21" fmla="*/ 2147483647 h 87"/>
              <a:gd name="T22" fmla="*/ 2147483647 w 224"/>
              <a:gd name="T23" fmla="*/ 2147483647 h 87"/>
              <a:gd name="T24" fmla="*/ 2147483647 w 224"/>
              <a:gd name="T25" fmla="*/ 2147483647 h 87"/>
              <a:gd name="T26" fmla="*/ 2147483647 w 224"/>
              <a:gd name="T27" fmla="*/ 2147483647 h 87"/>
              <a:gd name="T28" fmla="*/ 2147483647 w 224"/>
              <a:gd name="T29" fmla="*/ 2147483647 h 87"/>
              <a:gd name="T30" fmla="*/ 2147483647 w 224"/>
              <a:gd name="T31" fmla="*/ 2147483647 h 87"/>
              <a:gd name="T32" fmla="*/ 2147483647 w 224"/>
              <a:gd name="T33" fmla="*/ 2147483647 h 87"/>
              <a:gd name="T34" fmla="*/ 2147483647 w 224"/>
              <a:gd name="T35" fmla="*/ 2147483647 h 87"/>
              <a:gd name="T36" fmla="*/ 2147483647 w 224"/>
              <a:gd name="T37" fmla="*/ 2147483647 h 87"/>
              <a:gd name="T38" fmla="*/ 2147483647 w 224"/>
              <a:gd name="T39" fmla="*/ 2147483647 h 87"/>
              <a:gd name="T40" fmla="*/ 2147483647 w 224"/>
              <a:gd name="T41" fmla="*/ 2147483647 h 87"/>
              <a:gd name="T42" fmla="*/ 2147483647 w 224"/>
              <a:gd name="T43" fmla="*/ 2147483647 h 87"/>
              <a:gd name="T44" fmla="*/ 2147483647 w 224"/>
              <a:gd name="T45" fmla="*/ 2147483647 h 87"/>
              <a:gd name="T46" fmla="*/ 2147483647 w 224"/>
              <a:gd name="T47" fmla="*/ 2147483647 h 87"/>
              <a:gd name="T48" fmla="*/ 2147483647 w 224"/>
              <a:gd name="T49" fmla="*/ 2147483647 h 87"/>
              <a:gd name="T50" fmla="*/ 2147483647 w 224"/>
              <a:gd name="T51" fmla="*/ 2147483647 h 87"/>
              <a:gd name="T52" fmla="*/ 2147483647 w 224"/>
              <a:gd name="T53" fmla="*/ 2147483647 h 87"/>
              <a:gd name="T54" fmla="*/ 2147483647 w 224"/>
              <a:gd name="T55" fmla="*/ 2147483647 h 87"/>
              <a:gd name="T56" fmla="*/ 2147483647 w 224"/>
              <a:gd name="T57" fmla="*/ 2147483647 h 87"/>
              <a:gd name="T58" fmla="*/ 2147483647 w 224"/>
              <a:gd name="T59" fmla="*/ 2147483647 h 87"/>
              <a:gd name="T60" fmla="*/ 2147483647 w 224"/>
              <a:gd name="T61" fmla="*/ 2147483647 h 87"/>
              <a:gd name="T62" fmla="*/ 2147483647 w 224"/>
              <a:gd name="T63" fmla="*/ 2147483647 h 87"/>
              <a:gd name="T64" fmla="*/ 2147483647 w 224"/>
              <a:gd name="T65" fmla="*/ 2147483647 h 87"/>
              <a:gd name="T66" fmla="*/ 2147483647 w 224"/>
              <a:gd name="T67" fmla="*/ 2147483647 h 87"/>
              <a:gd name="T68" fmla="*/ 2147483647 w 224"/>
              <a:gd name="T69" fmla="*/ 2147483647 h 87"/>
              <a:gd name="T70" fmla="*/ 2147483647 w 224"/>
              <a:gd name="T71" fmla="*/ 2147483647 h 87"/>
              <a:gd name="T72" fmla="*/ 2147483647 w 224"/>
              <a:gd name="T73" fmla="*/ 2147483647 h 87"/>
              <a:gd name="T74" fmla="*/ 2147483647 w 224"/>
              <a:gd name="T75" fmla="*/ 2147483647 h 87"/>
              <a:gd name="T76" fmla="*/ 2147483647 w 224"/>
              <a:gd name="T77" fmla="*/ 2147483647 h 87"/>
              <a:gd name="T78" fmla="*/ 2147483647 w 224"/>
              <a:gd name="T79" fmla="*/ 2147483647 h 87"/>
              <a:gd name="T80" fmla="*/ 2147483647 w 224"/>
              <a:gd name="T81" fmla="*/ 2147483647 h 87"/>
              <a:gd name="T82" fmla="*/ 2147483647 w 224"/>
              <a:gd name="T83" fmla="*/ 2147483647 h 87"/>
              <a:gd name="T84" fmla="*/ 2147483647 w 224"/>
              <a:gd name="T85" fmla="*/ 2147483647 h 87"/>
              <a:gd name="T86" fmla="*/ 2147483647 w 224"/>
              <a:gd name="T87" fmla="*/ 2147483647 h 87"/>
              <a:gd name="T88" fmla="*/ 2147483647 w 224"/>
              <a:gd name="T89" fmla="*/ 2147483647 h 87"/>
              <a:gd name="T90" fmla="*/ 2147483647 w 224"/>
              <a:gd name="T91" fmla="*/ 2147483647 h 87"/>
              <a:gd name="T92" fmla="*/ 2147483647 w 224"/>
              <a:gd name="T93" fmla="*/ 2147483647 h 87"/>
              <a:gd name="T94" fmla="*/ 2147483647 w 224"/>
              <a:gd name="T95" fmla="*/ 2147483647 h 87"/>
              <a:gd name="T96" fmla="*/ 2147483647 w 224"/>
              <a:gd name="T97" fmla="*/ 2147483647 h 87"/>
              <a:gd name="T98" fmla="*/ 2147483647 w 224"/>
              <a:gd name="T99" fmla="*/ 2147483647 h 87"/>
              <a:gd name="T100" fmla="*/ 2147483647 w 224"/>
              <a:gd name="T101" fmla="*/ 2147483647 h 87"/>
              <a:gd name="T102" fmla="*/ 2147483647 w 224"/>
              <a:gd name="T103" fmla="*/ 2147483647 h 87"/>
              <a:gd name="T104" fmla="*/ 2147483647 w 224"/>
              <a:gd name="T105" fmla="*/ 2147483647 h 87"/>
              <a:gd name="T106" fmla="*/ 2147483647 w 224"/>
              <a:gd name="T107" fmla="*/ 2147483647 h 87"/>
              <a:gd name="T108" fmla="*/ 2147483647 w 224"/>
              <a:gd name="T109" fmla="*/ 2147483647 h 87"/>
              <a:gd name="T110" fmla="*/ 2147483647 w 224"/>
              <a:gd name="T111" fmla="*/ 2147483647 h 87"/>
              <a:gd name="T112" fmla="*/ 2147483647 w 224"/>
              <a:gd name="T113" fmla="*/ 2147483647 h 87"/>
              <a:gd name="T114" fmla="*/ 2147483647 w 224"/>
              <a:gd name="T115" fmla="*/ 2147483647 h 87"/>
              <a:gd name="T116" fmla="*/ 2147483647 w 224"/>
              <a:gd name="T117" fmla="*/ 2147483647 h 87"/>
              <a:gd name="T118" fmla="*/ 2147483647 w 224"/>
              <a:gd name="T119" fmla="*/ 2147483647 h 87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224"/>
              <a:gd name="T181" fmla="*/ 0 h 87"/>
              <a:gd name="T182" fmla="*/ 224 w 224"/>
              <a:gd name="T183" fmla="*/ 87 h 87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224" h="87">
                <a:moveTo>
                  <a:pt x="15" y="0"/>
                </a:moveTo>
                <a:lnTo>
                  <a:pt x="34" y="1"/>
                </a:lnTo>
                <a:lnTo>
                  <a:pt x="43" y="5"/>
                </a:lnTo>
                <a:lnTo>
                  <a:pt x="50" y="7"/>
                </a:lnTo>
                <a:lnTo>
                  <a:pt x="60" y="3"/>
                </a:lnTo>
                <a:lnTo>
                  <a:pt x="69" y="6"/>
                </a:lnTo>
                <a:lnTo>
                  <a:pt x="75" y="6"/>
                </a:lnTo>
                <a:lnTo>
                  <a:pt x="82" y="5"/>
                </a:lnTo>
                <a:lnTo>
                  <a:pt x="89" y="7"/>
                </a:lnTo>
                <a:lnTo>
                  <a:pt x="107" y="8"/>
                </a:lnTo>
                <a:lnTo>
                  <a:pt x="114" y="7"/>
                </a:lnTo>
                <a:lnTo>
                  <a:pt x="123" y="10"/>
                </a:lnTo>
                <a:lnTo>
                  <a:pt x="132" y="14"/>
                </a:lnTo>
                <a:lnTo>
                  <a:pt x="135" y="14"/>
                </a:lnTo>
                <a:lnTo>
                  <a:pt x="143" y="13"/>
                </a:lnTo>
                <a:lnTo>
                  <a:pt x="145" y="11"/>
                </a:lnTo>
                <a:lnTo>
                  <a:pt x="148" y="17"/>
                </a:lnTo>
                <a:lnTo>
                  <a:pt x="152" y="16"/>
                </a:lnTo>
                <a:lnTo>
                  <a:pt x="154" y="18"/>
                </a:lnTo>
                <a:lnTo>
                  <a:pt x="156" y="18"/>
                </a:lnTo>
                <a:lnTo>
                  <a:pt x="158" y="20"/>
                </a:lnTo>
                <a:lnTo>
                  <a:pt x="158" y="22"/>
                </a:lnTo>
                <a:lnTo>
                  <a:pt x="159" y="23"/>
                </a:lnTo>
                <a:lnTo>
                  <a:pt x="160" y="23"/>
                </a:lnTo>
                <a:lnTo>
                  <a:pt x="161" y="23"/>
                </a:lnTo>
                <a:lnTo>
                  <a:pt x="162" y="23"/>
                </a:lnTo>
                <a:lnTo>
                  <a:pt x="162" y="22"/>
                </a:lnTo>
                <a:lnTo>
                  <a:pt x="162" y="21"/>
                </a:lnTo>
                <a:lnTo>
                  <a:pt x="162" y="20"/>
                </a:lnTo>
                <a:lnTo>
                  <a:pt x="161" y="20"/>
                </a:lnTo>
                <a:lnTo>
                  <a:pt x="160" y="19"/>
                </a:lnTo>
                <a:lnTo>
                  <a:pt x="159" y="19"/>
                </a:lnTo>
                <a:lnTo>
                  <a:pt x="158" y="18"/>
                </a:lnTo>
                <a:lnTo>
                  <a:pt x="157" y="17"/>
                </a:lnTo>
                <a:lnTo>
                  <a:pt x="157" y="16"/>
                </a:lnTo>
                <a:lnTo>
                  <a:pt x="156" y="15"/>
                </a:lnTo>
                <a:lnTo>
                  <a:pt x="155" y="15"/>
                </a:lnTo>
                <a:lnTo>
                  <a:pt x="155" y="14"/>
                </a:lnTo>
                <a:lnTo>
                  <a:pt x="156" y="13"/>
                </a:lnTo>
                <a:lnTo>
                  <a:pt x="157" y="13"/>
                </a:lnTo>
                <a:lnTo>
                  <a:pt x="158" y="13"/>
                </a:lnTo>
                <a:lnTo>
                  <a:pt x="159" y="13"/>
                </a:lnTo>
                <a:lnTo>
                  <a:pt x="160" y="14"/>
                </a:lnTo>
                <a:lnTo>
                  <a:pt x="161" y="14"/>
                </a:lnTo>
                <a:lnTo>
                  <a:pt x="162" y="15"/>
                </a:lnTo>
                <a:lnTo>
                  <a:pt x="163" y="15"/>
                </a:lnTo>
                <a:lnTo>
                  <a:pt x="164" y="15"/>
                </a:lnTo>
                <a:lnTo>
                  <a:pt x="165" y="15"/>
                </a:lnTo>
                <a:lnTo>
                  <a:pt x="166" y="15"/>
                </a:lnTo>
                <a:lnTo>
                  <a:pt x="167" y="15"/>
                </a:lnTo>
                <a:lnTo>
                  <a:pt x="168" y="15"/>
                </a:lnTo>
                <a:lnTo>
                  <a:pt x="169" y="15"/>
                </a:lnTo>
                <a:lnTo>
                  <a:pt x="170" y="14"/>
                </a:lnTo>
                <a:lnTo>
                  <a:pt x="171" y="14"/>
                </a:lnTo>
                <a:lnTo>
                  <a:pt x="172" y="13"/>
                </a:lnTo>
                <a:lnTo>
                  <a:pt x="173" y="13"/>
                </a:lnTo>
                <a:lnTo>
                  <a:pt x="174" y="13"/>
                </a:lnTo>
                <a:lnTo>
                  <a:pt x="175" y="14"/>
                </a:lnTo>
                <a:lnTo>
                  <a:pt x="175" y="15"/>
                </a:lnTo>
                <a:lnTo>
                  <a:pt x="176" y="16"/>
                </a:lnTo>
                <a:lnTo>
                  <a:pt x="176" y="17"/>
                </a:lnTo>
                <a:lnTo>
                  <a:pt x="177" y="17"/>
                </a:lnTo>
                <a:lnTo>
                  <a:pt x="178" y="17"/>
                </a:lnTo>
                <a:lnTo>
                  <a:pt x="179" y="17"/>
                </a:lnTo>
                <a:lnTo>
                  <a:pt x="180" y="17"/>
                </a:lnTo>
                <a:lnTo>
                  <a:pt x="181" y="17"/>
                </a:lnTo>
                <a:lnTo>
                  <a:pt x="182" y="17"/>
                </a:lnTo>
                <a:lnTo>
                  <a:pt x="183" y="18"/>
                </a:lnTo>
                <a:lnTo>
                  <a:pt x="184" y="18"/>
                </a:lnTo>
                <a:lnTo>
                  <a:pt x="185" y="19"/>
                </a:lnTo>
                <a:lnTo>
                  <a:pt x="186" y="19"/>
                </a:lnTo>
                <a:lnTo>
                  <a:pt x="187" y="19"/>
                </a:lnTo>
                <a:lnTo>
                  <a:pt x="188" y="19"/>
                </a:lnTo>
                <a:lnTo>
                  <a:pt x="189" y="19"/>
                </a:lnTo>
                <a:lnTo>
                  <a:pt x="190" y="19"/>
                </a:lnTo>
                <a:lnTo>
                  <a:pt x="191" y="20"/>
                </a:lnTo>
                <a:lnTo>
                  <a:pt x="192" y="20"/>
                </a:lnTo>
                <a:lnTo>
                  <a:pt x="193" y="20"/>
                </a:lnTo>
                <a:lnTo>
                  <a:pt x="194" y="20"/>
                </a:lnTo>
                <a:lnTo>
                  <a:pt x="195" y="21"/>
                </a:lnTo>
                <a:lnTo>
                  <a:pt x="196" y="21"/>
                </a:lnTo>
                <a:lnTo>
                  <a:pt x="197" y="21"/>
                </a:lnTo>
                <a:lnTo>
                  <a:pt x="198" y="21"/>
                </a:lnTo>
                <a:lnTo>
                  <a:pt x="199" y="22"/>
                </a:lnTo>
                <a:lnTo>
                  <a:pt x="200" y="22"/>
                </a:lnTo>
                <a:lnTo>
                  <a:pt x="201" y="22"/>
                </a:lnTo>
                <a:lnTo>
                  <a:pt x="202" y="23"/>
                </a:lnTo>
                <a:lnTo>
                  <a:pt x="203" y="23"/>
                </a:lnTo>
                <a:lnTo>
                  <a:pt x="204" y="23"/>
                </a:lnTo>
                <a:lnTo>
                  <a:pt x="205" y="23"/>
                </a:lnTo>
                <a:lnTo>
                  <a:pt x="206" y="24"/>
                </a:lnTo>
                <a:lnTo>
                  <a:pt x="207" y="24"/>
                </a:lnTo>
                <a:lnTo>
                  <a:pt x="208" y="24"/>
                </a:lnTo>
                <a:lnTo>
                  <a:pt x="209" y="24"/>
                </a:lnTo>
                <a:lnTo>
                  <a:pt x="210" y="24"/>
                </a:lnTo>
                <a:lnTo>
                  <a:pt x="211" y="25"/>
                </a:lnTo>
                <a:lnTo>
                  <a:pt x="212" y="25"/>
                </a:lnTo>
                <a:lnTo>
                  <a:pt x="213" y="25"/>
                </a:lnTo>
                <a:lnTo>
                  <a:pt x="214" y="25"/>
                </a:lnTo>
                <a:lnTo>
                  <a:pt x="215" y="25"/>
                </a:lnTo>
                <a:lnTo>
                  <a:pt x="216" y="25"/>
                </a:lnTo>
                <a:lnTo>
                  <a:pt x="217" y="25"/>
                </a:lnTo>
                <a:lnTo>
                  <a:pt x="218" y="25"/>
                </a:lnTo>
                <a:lnTo>
                  <a:pt x="219" y="25"/>
                </a:lnTo>
                <a:lnTo>
                  <a:pt x="220" y="25"/>
                </a:lnTo>
                <a:lnTo>
                  <a:pt x="221" y="25"/>
                </a:lnTo>
                <a:lnTo>
                  <a:pt x="222" y="26"/>
                </a:lnTo>
                <a:lnTo>
                  <a:pt x="223" y="26"/>
                </a:lnTo>
                <a:lnTo>
                  <a:pt x="224" y="27"/>
                </a:lnTo>
                <a:lnTo>
                  <a:pt x="224" y="28"/>
                </a:lnTo>
                <a:lnTo>
                  <a:pt x="224" y="29"/>
                </a:lnTo>
                <a:lnTo>
                  <a:pt x="224" y="30"/>
                </a:lnTo>
                <a:lnTo>
                  <a:pt x="223" y="31"/>
                </a:lnTo>
                <a:lnTo>
                  <a:pt x="222" y="32"/>
                </a:lnTo>
                <a:lnTo>
                  <a:pt x="222" y="33"/>
                </a:lnTo>
                <a:lnTo>
                  <a:pt x="221" y="34"/>
                </a:lnTo>
                <a:lnTo>
                  <a:pt x="221" y="35"/>
                </a:lnTo>
                <a:lnTo>
                  <a:pt x="221" y="36"/>
                </a:lnTo>
                <a:lnTo>
                  <a:pt x="221" y="37"/>
                </a:lnTo>
                <a:lnTo>
                  <a:pt x="221" y="38"/>
                </a:lnTo>
                <a:lnTo>
                  <a:pt x="221" y="39"/>
                </a:lnTo>
                <a:lnTo>
                  <a:pt x="221" y="40"/>
                </a:lnTo>
                <a:lnTo>
                  <a:pt x="222" y="41"/>
                </a:lnTo>
                <a:lnTo>
                  <a:pt x="222" y="42"/>
                </a:lnTo>
                <a:lnTo>
                  <a:pt x="223" y="43"/>
                </a:lnTo>
                <a:lnTo>
                  <a:pt x="223" y="44"/>
                </a:lnTo>
                <a:lnTo>
                  <a:pt x="223" y="46"/>
                </a:lnTo>
                <a:lnTo>
                  <a:pt x="222" y="48"/>
                </a:lnTo>
                <a:lnTo>
                  <a:pt x="219" y="46"/>
                </a:lnTo>
                <a:lnTo>
                  <a:pt x="218" y="48"/>
                </a:lnTo>
                <a:lnTo>
                  <a:pt x="219" y="49"/>
                </a:lnTo>
                <a:lnTo>
                  <a:pt x="220" y="51"/>
                </a:lnTo>
                <a:lnTo>
                  <a:pt x="217" y="53"/>
                </a:lnTo>
                <a:lnTo>
                  <a:pt x="213" y="55"/>
                </a:lnTo>
                <a:lnTo>
                  <a:pt x="211" y="55"/>
                </a:lnTo>
                <a:lnTo>
                  <a:pt x="207" y="57"/>
                </a:lnTo>
                <a:lnTo>
                  <a:pt x="201" y="62"/>
                </a:lnTo>
                <a:lnTo>
                  <a:pt x="201" y="64"/>
                </a:lnTo>
                <a:lnTo>
                  <a:pt x="199" y="66"/>
                </a:lnTo>
                <a:lnTo>
                  <a:pt x="199" y="68"/>
                </a:lnTo>
                <a:lnTo>
                  <a:pt x="196" y="71"/>
                </a:lnTo>
                <a:lnTo>
                  <a:pt x="192" y="73"/>
                </a:lnTo>
                <a:lnTo>
                  <a:pt x="189" y="72"/>
                </a:lnTo>
                <a:lnTo>
                  <a:pt x="186" y="74"/>
                </a:lnTo>
                <a:lnTo>
                  <a:pt x="187" y="76"/>
                </a:lnTo>
                <a:lnTo>
                  <a:pt x="185" y="79"/>
                </a:lnTo>
                <a:lnTo>
                  <a:pt x="183" y="79"/>
                </a:lnTo>
                <a:lnTo>
                  <a:pt x="180" y="81"/>
                </a:lnTo>
                <a:lnTo>
                  <a:pt x="176" y="81"/>
                </a:lnTo>
                <a:lnTo>
                  <a:pt x="175" y="82"/>
                </a:lnTo>
                <a:lnTo>
                  <a:pt x="164" y="82"/>
                </a:lnTo>
                <a:lnTo>
                  <a:pt x="160" y="83"/>
                </a:lnTo>
                <a:lnTo>
                  <a:pt x="156" y="83"/>
                </a:lnTo>
                <a:lnTo>
                  <a:pt x="154" y="84"/>
                </a:lnTo>
                <a:lnTo>
                  <a:pt x="153" y="84"/>
                </a:lnTo>
                <a:lnTo>
                  <a:pt x="147" y="87"/>
                </a:lnTo>
                <a:lnTo>
                  <a:pt x="142" y="87"/>
                </a:lnTo>
                <a:lnTo>
                  <a:pt x="140" y="85"/>
                </a:lnTo>
                <a:lnTo>
                  <a:pt x="136" y="85"/>
                </a:lnTo>
                <a:lnTo>
                  <a:pt x="135" y="86"/>
                </a:lnTo>
                <a:lnTo>
                  <a:pt x="129" y="86"/>
                </a:lnTo>
                <a:lnTo>
                  <a:pt x="123" y="83"/>
                </a:lnTo>
                <a:lnTo>
                  <a:pt x="122" y="82"/>
                </a:lnTo>
                <a:lnTo>
                  <a:pt x="118" y="82"/>
                </a:lnTo>
                <a:lnTo>
                  <a:pt x="115" y="83"/>
                </a:lnTo>
                <a:lnTo>
                  <a:pt x="113" y="83"/>
                </a:lnTo>
                <a:lnTo>
                  <a:pt x="111" y="85"/>
                </a:lnTo>
                <a:lnTo>
                  <a:pt x="107" y="85"/>
                </a:lnTo>
                <a:lnTo>
                  <a:pt x="107" y="83"/>
                </a:lnTo>
                <a:lnTo>
                  <a:pt x="105" y="81"/>
                </a:lnTo>
                <a:lnTo>
                  <a:pt x="104" y="79"/>
                </a:lnTo>
                <a:lnTo>
                  <a:pt x="102" y="78"/>
                </a:lnTo>
                <a:lnTo>
                  <a:pt x="100" y="78"/>
                </a:lnTo>
                <a:lnTo>
                  <a:pt x="97" y="80"/>
                </a:lnTo>
                <a:lnTo>
                  <a:pt x="95" y="80"/>
                </a:lnTo>
                <a:lnTo>
                  <a:pt x="93" y="81"/>
                </a:lnTo>
                <a:lnTo>
                  <a:pt x="91" y="81"/>
                </a:lnTo>
                <a:lnTo>
                  <a:pt x="90" y="81"/>
                </a:lnTo>
                <a:lnTo>
                  <a:pt x="82" y="82"/>
                </a:lnTo>
                <a:lnTo>
                  <a:pt x="78" y="80"/>
                </a:lnTo>
                <a:lnTo>
                  <a:pt x="69" y="80"/>
                </a:lnTo>
                <a:lnTo>
                  <a:pt x="68" y="78"/>
                </a:lnTo>
                <a:lnTo>
                  <a:pt x="62" y="78"/>
                </a:lnTo>
                <a:lnTo>
                  <a:pt x="61" y="77"/>
                </a:lnTo>
                <a:lnTo>
                  <a:pt x="59" y="77"/>
                </a:lnTo>
                <a:lnTo>
                  <a:pt x="57" y="78"/>
                </a:lnTo>
                <a:lnTo>
                  <a:pt x="56" y="80"/>
                </a:lnTo>
                <a:lnTo>
                  <a:pt x="51" y="83"/>
                </a:lnTo>
                <a:lnTo>
                  <a:pt x="45" y="83"/>
                </a:lnTo>
                <a:lnTo>
                  <a:pt x="44" y="84"/>
                </a:lnTo>
                <a:lnTo>
                  <a:pt x="40" y="84"/>
                </a:lnTo>
                <a:lnTo>
                  <a:pt x="36" y="82"/>
                </a:lnTo>
                <a:lnTo>
                  <a:pt x="34" y="82"/>
                </a:lnTo>
                <a:lnTo>
                  <a:pt x="32" y="81"/>
                </a:lnTo>
                <a:lnTo>
                  <a:pt x="27" y="81"/>
                </a:lnTo>
                <a:lnTo>
                  <a:pt x="25" y="80"/>
                </a:lnTo>
                <a:lnTo>
                  <a:pt x="20" y="80"/>
                </a:lnTo>
                <a:lnTo>
                  <a:pt x="16" y="82"/>
                </a:lnTo>
                <a:lnTo>
                  <a:pt x="6" y="82"/>
                </a:lnTo>
                <a:lnTo>
                  <a:pt x="5" y="80"/>
                </a:lnTo>
                <a:lnTo>
                  <a:pt x="3" y="80"/>
                </a:lnTo>
                <a:lnTo>
                  <a:pt x="3" y="77"/>
                </a:lnTo>
                <a:lnTo>
                  <a:pt x="4" y="75"/>
                </a:lnTo>
                <a:lnTo>
                  <a:pt x="6" y="73"/>
                </a:lnTo>
                <a:lnTo>
                  <a:pt x="8" y="73"/>
                </a:lnTo>
                <a:lnTo>
                  <a:pt x="7" y="71"/>
                </a:lnTo>
                <a:lnTo>
                  <a:pt x="5" y="70"/>
                </a:lnTo>
                <a:lnTo>
                  <a:pt x="5" y="65"/>
                </a:lnTo>
                <a:lnTo>
                  <a:pt x="7" y="63"/>
                </a:lnTo>
                <a:lnTo>
                  <a:pt x="7" y="58"/>
                </a:lnTo>
                <a:lnTo>
                  <a:pt x="9" y="54"/>
                </a:lnTo>
                <a:lnTo>
                  <a:pt x="9" y="47"/>
                </a:lnTo>
                <a:lnTo>
                  <a:pt x="11" y="46"/>
                </a:lnTo>
                <a:lnTo>
                  <a:pt x="11" y="41"/>
                </a:lnTo>
                <a:lnTo>
                  <a:pt x="9" y="39"/>
                </a:lnTo>
                <a:lnTo>
                  <a:pt x="9" y="34"/>
                </a:lnTo>
                <a:lnTo>
                  <a:pt x="8" y="32"/>
                </a:lnTo>
                <a:lnTo>
                  <a:pt x="8" y="30"/>
                </a:lnTo>
                <a:lnTo>
                  <a:pt x="7" y="28"/>
                </a:lnTo>
                <a:lnTo>
                  <a:pt x="2" y="28"/>
                </a:lnTo>
                <a:lnTo>
                  <a:pt x="1" y="27"/>
                </a:lnTo>
                <a:lnTo>
                  <a:pt x="1" y="25"/>
                </a:lnTo>
                <a:lnTo>
                  <a:pt x="0" y="22"/>
                </a:lnTo>
                <a:lnTo>
                  <a:pt x="0" y="20"/>
                </a:lnTo>
                <a:lnTo>
                  <a:pt x="4" y="18"/>
                </a:lnTo>
                <a:lnTo>
                  <a:pt x="5" y="18"/>
                </a:lnTo>
                <a:lnTo>
                  <a:pt x="7" y="17"/>
                </a:lnTo>
                <a:lnTo>
                  <a:pt x="9" y="17"/>
                </a:lnTo>
                <a:lnTo>
                  <a:pt x="12" y="16"/>
                </a:lnTo>
                <a:lnTo>
                  <a:pt x="12" y="5"/>
                </a:lnTo>
                <a:lnTo>
                  <a:pt x="15" y="0"/>
                </a:lnTo>
                <a:close/>
              </a:path>
            </a:pathLst>
          </a:custGeom>
          <a:noFill/>
          <a:ln w="1651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6" name="Line 75"/>
          <p:cNvSpPr>
            <a:spLocks noChangeShapeType="1"/>
          </p:cNvSpPr>
          <p:nvPr/>
        </p:nvSpPr>
        <p:spPr bwMode="auto">
          <a:xfrm>
            <a:off x="9689020" y="2111375"/>
            <a:ext cx="152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67" name="Line 76"/>
          <p:cNvSpPr>
            <a:spLocks noChangeShapeType="1"/>
          </p:cNvSpPr>
          <p:nvPr/>
        </p:nvSpPr>
        <p:spPr bwMode="auto">
          <a:xfrm>
            <a:off x="9993820" y="2568575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68" name="Line 77"/>
          <p:cNvSpPr>
            <a:spLocks noChangeShapeType="1"/>
          </p:cNvSpPr>
          <p:nvPr/>
        </p:nvSpPr>
        <p:spPr bwMode="auto">
          <a:xfrm>
            <a:off x="9308020" y="3559175"/>
            <a:ext cx="6858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69" name="Line 78"/>
          <p:cNvSpPr>
            <a:spLocks noChangeShapeType="1"/>
          </p:cNvSpPr>
          <p:nvPr/>
        </p:nvSpPr>
        <p:spPr bwMode="auto">
          <a:xfrm>
            <a:off x="9231820" y="3559175"/>
            <a:ext cx="762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70" name="Line 79"/>
          <p:cNvSpPr>
            <a:spLocks noChangeShapeType="1"/>
          </p:cNvSpPr>
          <p:nvPr/>
        </p:nvSpPr>
        <p:spPr bwMode="auto">
          <a:xfrm>
            <a:off x="9689020" y="3635375"/>
            <a:ext cx="3048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71" name="Line 80"/>
          <p:cNvSpPr>
            <a:spLocks noChangeShapeType="1"/>
          </p:cNvSpPr>
          <p:nvPr/>
        </p:nvSpPr>
        <p:spPr bwMode="auto">
          <a:xfrm>
            <a:off x="9754108" y="3386138"/>
            <a:ext cx="228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72" name="Line 81"/>
          <p:cNvSpPr>
            <a:spLocks noChangeShapeType="1"/>
          </p:cNvSpPr>
          <p:nvPr/>
        </p:nvSpPr>
        <p:spPr bwMode="auto">
          <a:xfrm>
            <a:off x="9917620" y="2978150"/>
            <a:ext cx="153988" cy="225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73" name="Line 84"/>
          <p:cNvSpPr>
            <a:spLocks noChangeShapeType="1"/>
          </p:cNvSpPr>
          <p:nvPr/>
        </p:nvSpPr>
        <p:spPr bwMode="auto">
          <a:xfrm>
            <a:off x="10070020" y="2949575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sp>
        <p:nvSpPr>
          <p:cNvPr id="74" name="Rectangle 86"/>
          <p:cNvSpPr>
            <a:spLocks noChangeArrowheads="1"/>
          </p:cNvSpPr>
          <p:nvPr/>
        </p:nvSpPr>
        <p:spPr bwMode="auto">
          <a:xfrm>
            <a:off x="3331083" y="3910013"/>
            <a:ext cx="414337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CA</a:t>
            </a:r>
          </a:p>
        </p:txBody>
      </p:sp>
      <p:sp>
        <p:nvSpPr>
          <p:cNvPr id="75" name="Rectangle 87"/>
          <p:cNvSpPr>
            <a:spLocks noChangeArrowheads="1"/>
          </p:cNvSpPr>
          <p:nvPr/>
        </p:nvSpPr>
        <p:spPr bwMode="auto">
          <a:xfrm>
            <a:off x="4386770" y="4398963"/>
            <a:ext cx="16671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AZ</a:t>
            </a:r>
          </a:p>
        </p:txBody>
      </p:sp>
      <p:sp>
        <p:nvSpPr>
          <p:cNvPr id="76" name="Rectangle 88"/>
          <p:cNvSpPr>
            <a:spLocks noChangeArrowheads="1"/>
          </p:cNvSpPr>
          <p:nvPr/>
        </p:nvSpPr>
        <p:spPr bwMode="auto">
          <a:xfrm>
            <a:off x="5269420" y="3681413"/>
            <a:ext cx="18415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CO</a:t>
            </a:r>
          </a:p>
        </p:txBody>
      </p:sp>
      <p:sp>
        <p:nvSpPr>
          <p:cNvPr id="77" name="Rectangle 89"/>
          <p:cNvSpPr>
            <a:spLocks noChangeArrowheads="1"/>
          </p:cNvSpPr>
          <p:nvPr/>
        </p:nvSpPr>
        <p:spPr bwMode="auto">
          <a:xfrm>
            <a:off x="5193220" y="4519613"/>
            <a:ext cx="233363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NM</a:t>
            </a:r>
          </a:p>
        </p:txBody>
      </p:sp>
      <p:sp>
        <p:nvSpPr>
          <p:cNvPr id="78" name="Rectangle 90"/>
          <p:cNvSpPr>
            <a:spLocks noChangeArrowheads="1"/>
          </p:cNvSpPr>
          <p:nvPr/>
        </p:nvSpPr>
        <p:spPr bwMode="auto">
          <a:xfrm>
            <a:off x="6260020" y="5129213"/>
            <a:ext cx="5334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TX</a:t>
            </a:r>
          </a:p>
        </p:txBody>
      </p:sp>
      <p:sp>
        <p:nvSpPr>
          <p:cNvPr id="79" name="Rectangle 91"/>
          <p:cNvSpPr>
            <a:spLocks noChangeArrowheads="1"/>
          </p:cNvSpPr>
          <p:nvPr/>
        </p:nvSpPr>
        <p:spPr bwMode="auto">
          <a:xfrm>
            <a:off x="6412420" y="4367213"/>
            <a:ext cx="5334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OK</a:t>
            </a:r>
          </a:p>
        </p:txBody>
      </p:sp>
      <p:sp>
        <p:nvSpPr>
          <p:cNvPr id="80" name="Rectangle 92"/>
          <p:cNvSpPr>
            <a:spLocks noChangeArrowheads="1"/>
          </p:cNvSpPr>
          <p:nvPr/>
        </p:nvSpPr>
        <p:spPr bwMode="auto">
          <a:xfrm>
            <a:off x="7098220" y="4443413"/>
            <a:ext cx="1778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AR</a:t>
            </a:r>
          </a:p>
        </p:txBody>
      </p:sp>
      <p:sp>
        <p:nvSpPr>
          <p:cNvPr id="81" name="Rectangle 93"/>
          <p:cNvSpPr>
            <a:spLocks noChangeArrowheads="1"/>
          </p:cNvSpPr>
          <p:nvPr/>
        </p:nvSpPr>
        <p:spPr bwMode="auto">
          <a:xfrm>
            <a:off x="7250620" y="5281613"/>
            <a:ext cx="4572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LA</a:t>
            </a:r>
          </a:p>
        </p:txBody>
      </p:sp>
      <p:sp>
        <p:nvSpPr>
          <p:cNvPr id="82" name="Rectangle 94"/>
          <p:cNvSpPr>
            <a:spLocks noChangeArrowheads="1"/>
          </p:cNvSpPr>
          <p:nvPr/>
        </p:nvSpPr>
        <p:spPr bwMode="auto">
          <a:xfrm>
            <a:off x="7098220" y="3833813"/>
            <a:ext cx="236538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MO</a:t>
            </a:r>
          </a:p>
        </p:txBody>
      </p:sp>
      <p:sp>
        <p:nvSpPr>
          <p:cNvPr id="83" name="Rectangle 95"/>
          <p:cNvSpPr>
            <a:spLocks noChangeArrowheads="1"/>
          </p:cNvSpPr>
          <p:nvPr/>
        </p:nvSpPr>
        <p:spPr bwMode="auto">
          <a:xfrm>
            <a:off x="8241220" y="3910013"/>
            <a:ext cx="163513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KY</a:t>
            </a:r>
          </a:p>
        </p:txBody>
      </p:sp>
      <p:sp>
        <p:nvSpPr>
          <p:cNvPr id="84" name="Rectangle 96"/>
          <p:cNvSpPr>
            <a:spLocks noChangeArrowheads="1"/>
          </p:cNvSpPr>
          <p:nvPr/>
        </p:nvSpPr>
        <p:spPr bwMode="auto">
          <a:xfrm>
            <a:off x="8088820" y="4824413"/>
            <a:ext cx="157163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AL</a:t>
            </a:r>
          </a:p>
        </p:txBody>
      </p:sp>
      <p:sp>
        <p:nvSpPr>
          <p:cNvPr id="85" name="Rectangle 97"/>
          <p:cNvSpPr>
            <a:spLocks noChangeArrowheads="1"/>
          </p:cNvSpPr>
          <p:nvPr/>
        </p:nvSpPr>
        <p:spPr bwMode="auto">
          <a:xfrm>
            <a:off x="8546020" y="4748213"/>
            <a:ext cx="188913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GA</a:t>
            </a:r>
          </a:p>
        </p:txBody>
      </p:sp>
      <p:sp>
        <p:nvSpPr>
          <p:cNvPr id="86" name="Rectangle 98"/>
          <p:cNvSpPr>
            <a:spLocks noChangeArrowheads="1"/>
          </p:cNvSpPr>
          <p:nvPr/>
        </p:nvSpPr>
        <p:spPr bwMode="auto">
          <a:xfrm>
            <a:off x="9069895" y="5614988"/>
            <a:ext cx="134938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FL</a:t>
            </a:r>
          </a:p>
        </p:txBody>
      </p:sp>
      <p:sp>
        <p:nvSpPr>
          <p:cNvPr id="87" name="Rectangle 99"/>
          <p:cNvSpPr>
            <a:spLocks noChangeArrowheads="1"/>
          </p:cNvSpPr>
          <p:nvPr/>
        </p:nvSpPr>
        <p:spPr bwMode="auto">
          <a:xfrm>
            <a:off x="9079420" y="3833813"/>
            <a:ext cx="176138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VA</a:t>
            </a:r>
          </a:p>
        </p:txBody>
      </p:sp>
      <p:sp>
        <p:nvSpPr>
          <p:cNvPr id="88" name="Rectangle 100"/>
          <p:cNvSpPr>
            <a:spLocks noChangeArrowheads="1"/>
          </p:cNvSpPr>
          <p:nvPr/>
        </p:nvSpPr>
        <p:spPr bwMode="auto">
          <a:xfrm>
            <a:off x="8393620" y="3376613"/>
            <a:ext cx="4572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OH</a:t>
            </a:r>
          </a:p>
        </p:txBody>
      </p:sp>
      <p:sp>
        <p:nvSpPr>
          <p:cNvPr id="89" name="Rectangle 101"/>
          <p:cNvSpPr>
            <a:spLocks noChangeArrowheads="1"/>
          </p:cNvSpPr>
          <p:nvPr/>
        </p:nvSpPr>
        <p:spPr bwMode="auto">
          <a:xfrm>
            <a:off x="8165020" y="2919413"/>
            <a:ext cx="3810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MI</a:t>
            </a:r>
          </a:p>
        </p:txBody>
      </p:sp>
      <p:sp>
        <p:nvSpPr>
          <p:cNvPr id="90" name="Rectangle 102"/>
          <p:cNvSpPr>
            <a:spLocks noChangeArrowheads="1"/>
          </p:cNvSpPr>
          <p:nvPr/>
        </p:nvSpPr>
        <p:spPr bwMode="auto">
          <a:xfrm>
            <a:off x="9460420" y="1928813"/>
            <a:ext cx="168316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VT</a:t>
            </a:r>
          </a:p>
        </p:txBody>
      </p:sp>
      <p:sp>
        <p:nvSpPr>
          <p:cNvPr id="91" name="Rectangle 103"/>
          <p:cNvSpPr>
            <a:spLocks noChangeArrowheads="1"/>
          </p:cNvSpPr>
          <p:nvPr/>
        </p:nvSpPr>
        <p:spPr bwMode="auto">
          <a:xfrm>
            <a:off x="2450020" y="1852613"/>
            <a:ext cx="4572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AK</a:t>
            </a:r>
          </a:p>
        </p:txBody>
      </p:sp>
      <p:sp>
        <p:nvSpPr>
          <p:cNvPr id="92" name="Rectangle 104"/>
          <p:cNvSpPr>
            <a:spLocks noChangeArrowheads="1"/>
          </p:cNvSpPr>
          <p:nvPr/>
        </p:nvSpPr>
        <p:spPr bwMode="auto">
          <a:xfrm>
            <a:off x="10298620" y="4976813"/>
            <a:ext cx="133050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VI</a:t>
            </a:r>
          </a:p>
        </p:txBody>
      </p:sp>
      <p:sp>
        <p:nvSpPr>
          <p:cNvPr id="93" name="Rectangle 105"/>
          <p:cNvSpPr>
            <a:spLocks noChangeArrowheads="1"/>
          </p:cNvSpPr>
          <p:nvPr/>
        </p:nvSpPr>
        <p:spPr bwMode="auto">
          <a:xfrm>
            <a:off x="4964620" y="2157413"/>
            <a:ext cx="5334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MT</a:t>
            </a:r>
          </a:p>
        </p:txBody>
      </p:sp>
      <p:sp>
        <p:nvSpPr>
          <p:cNvPr id="94" name="Rectangle 106"/>
          <p:cNvSpPr>
            <a:spLocks noChangeArrowheads="1"/>
          </p:cNvSpPr>
          <p:nvPr/>
        </p:nvSpPr>
        <p:spPr bwMode="auto">
          <a:xfrm>
            <a:off x="3821620" y="3376613"/>
            <a:ext cx="192360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NV</a:t>
            </a:r>
          </a:p>
        </p:txBody>
      </p:sp>
      <p:sp>
        <p:nvSpPr>
          <p:cNvPr id="95" name="Rectangle 107"/>
          <p:cNvSpPr>
            <a:spLocks noChangeArrowheads="1"/>
          </p:cNvSpPr>
          <p:nvPr/>
        </p:nvSpPr>
        <p:spPr bwMode="auto">
          <a:xfrm>
            <a:off x="2602420" y="4519613"/>
            <a:ext cx="381515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Guam</a:t>
            </a:r>
          </a:p>
        </p:txBody>
      </p:sp>
      <p:sp>
        <p:nvSpPr>
          <p:cNvPr id="96" name="Rectangle 108"/>
          <p:cNvSpPr>
            <a:spLocks noChangeArrowheads="1"/>
          </p:cNvSpPr>
          <p:nvPr/>
        </p:nvSpPr>
        <p:spPr bwMode="auto">
          <a:xfrm>
            <a:off x="10070020" y="2081213"/>
            <a:ext cx="20999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ME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200" b="1" dirty="0"/>
          </a:p>
        </p:txBody>
      </p:sp>
      <p:sp>
        <p:nvSpPr>
          <p:cNvPr id="97" name="Rectangle 109"/>
          <p:cNvSpPr>
            <a:spLocks noChangeArrowheads="1"/>
          </p:cNvSpPr>
          <p:nvPr/>
        </p:nvSpPr>
        <p:spPr bwMode="auto">
          <a:xfrm>
            <a:off x="3593020" y="1852613"/>
            <a:ext cx="6096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WA</a:t>
            </a:r>
          </a:p>
        </p:txBody>
      </p:sp>
      <p:sp>
        <p:nvSpPr>
          <p:cNvPr id="98" name="Rectangle 110"/>
          <p:cNvSpPr>
            <a:spLocks noChangeArrowheads="1"/>
          </p:cNvSpPr>
          <p:nvPr/>
        </p:nvSpPr>
        <p:spPr bwMode="auto">
          <a:xfrm>
            <a:off x="3486658" y="2432050"/>
            <a:ext cx="609600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OR</a:t>
            </a:r>
          </a:p>
        </p:txBody>
      </p:sp>
      <p:sp>
        <p:nvSpPr>
          <p:cNvPr id="99" name="Rectangle 111"/>
          <p:cNvSpPr>
            <a:spLocks noChangeArrowheads="1"/>
          </p:cNvSpPr>
          <p:nvPr/>
        </p:nvSpPr>
        <p:spPr bwMode="auto">
          <a:xfrm>
            <a:off x="4431220" y="3605213"/>
            <a:ext cx="177934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UT</a:t>
            </a:r>
          </a:p>
        </p:txBody>
      </p:sp>
      <p:sp>
        <p:nvSpPr>
          <p:cNvPr id="100" name="Rectangle 112"/>
          <p:cNvSpPr>
            <a:spLocks noChangeArrowheads="1"/>
          </p:cNvSpPr>
          <p:nvPr/>
        </p:nvSpPr>
        <p:spPr bwMode="auto">
          <a:xfrm>
            <a:off x="6260020" y="3833813"/>
            <a:ext cx="4572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KS</a:t>
            </a:r>
          </a:p>
        </p:txBody>
      </p:sp>
      <p:sp>
        <p:nvSpPr>
          <p:cNvPr id="101" name="Rectangle 113"/>
          <p:cNvSpPr>
            <a:spLocks noChangeArrowheads="1"/>
          </p:cNvSpPr>
          <p:nvPr/>
        </p:nvSpPr>
        <p:spPr bwMode="auto">
          <a:xfrm>
            <a:off x="4355020" y="2767013"/>
            <a:ext cx="3048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ID</a:t>
            </a:r>
          </a:p>
        </p:txBody>
      </p:sp>
      <p:sp>
        <p:nvSpPr>
          <p:cNvPr id="102" name="Rectangle 114"/>
          <p:cNvSpPr>
            <a:spLocks noChangeArrowheads="1"/>
          </p:cNvSpPr>
          <p:nvPr/>
        </p:nvSpPr>
        <p:spPr bwMode="auto">
          <a:xfrm>
            <a:off x="5193220" y="2919413"/>
            <a:ext cx="4572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WY</a:t>
            </a:r>
          </a:p>
        </p:txBody>
      </p:sp>
      <p:sp>
        <p:nvSpPr>
          <p:cNvPr id="103" name="Rectangle 115"/>
          <p:cNvSpPr>
            <a:spLocks noChangeArrowheads="1"/>
          </p:cNvSpPr>
          <p:nvPr/>
        </p:nvSpPr>
        <p:spPr bwMode="auto">
          <a:xfrm>
            <a:off x="6107620" y="2233613"/>
            <a:ext cx="4572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ND</a:t>
            </a:r>
          </a:p>
        </p:txBody>
      </p:sp>
      <p:sp>
        <p:nvSpPr>
          <p:cNvPr id="104" name="Rectangle 116"/>
          <p:cNvSpPr>
            <a:spLocks noChangeArrowheads="1"/>
          </p:cNvSpPr>
          <p:nvPr/>
        </p:nvSpPr>
        <p:spPr bwMode="auto">
          <a:xfrm>
            <a:off x="6183820" y="2767013"/>
            <a:ext cx="4572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SD</a:t>
            </a:r>
          </a:p>
        </p:txBody>
      </p:sp>
      <p:sp>
        <p:nvSpPr>
          <p:cNvPr id="105" name="Rectangle 117"/>
          <p:cNvSpPr>
            <a:spLocks noChangeArrowheads="1"/>
          </p:cNvSpPr>
          <p:nvPr/>
        </p:nvSpPr>
        <p:spPr bwMode="auto">
          <a:xfrm>
            <a:off x="6869620" y="2432050"/>
            <a:ext cx="457200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MN</a:t>
            </a:r>
          </a:p>
        </p:txBody>
      </p:sp>
      <p:sp>
        <p:nvSpPr>
          <p:cNvPr id="106" name="Rectangle 118"/>
          <p:cNvSpPr>
            <a:spLocks noChangeArrowheads="1"/>
          </p:cNvSpPr>
          <p:nvPr/>
        </p:nvSpPr>
        <p:spPr bwMode="auto">
          <a:xfrm>
            <a:off x="6183820" y="3224213"/>
            <a:ext cx="457200" cy="1825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NE</a:t>
            </a:r>
          </a:p>
        </p:txBody>
      </p:sp>
      <p:sp>
        <p:nvSpPr>
          <p:cNvPr id="107" name="Rectangle 119"/>
          <p:cNvSpPr>
            <a:spLocks noChangeArrowheads="1"/>
          </p:cNvSpPr>
          <p:nvPr/>
        </p:nvSpPr>
        <p:spPr bwMode="auto">
          <a:xfrm>
            <a:off x="7326820" y="2614613"/>
            <a:ext cx="4572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WI</a:t>
            </a:r>
          </a:p>
        </p:txBody>
      </p:sp>
      <p:sp>
        <p:nvSpPr>
          <p:cNvPr id="108" name="Rectangle 120"/>
          <p:cNvSpPr>
            <a:spLocks noChangeArrowheads="1"/>
          </p:cNvSpPr>
          <p:nvPr/>
        </p:nvSpPr>
        <p:spPr bwMode="auto">
          <a:xfrm>
            <a:off x="7022020" y="3224213"/>
            <a:ext cx="2286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IA</a:t>
            </a:r>
          </a:p>
        </p:txBody>
      </p:sp>
      <p:sp>
        <p:nvSpPr>
          <p:cNvPr id="109" name="Rectangle 121"/>
          <p:cNvSpPr>
            <a:spLocks noChangeArrowheads="1"/>
          </p:cNvSpPr>
          <p:nvPr/>
        </p:nvSpPr>
        <p:spPr bwMode="auto">
          <a:xfrm>
            <a:off x="7631620" y="3452813"/>
            <a:ext cx="2286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IL</a:t>
            </a:r>
          </a:p>
        </p:txBody>
      </p:sp>
      <p:sp>
        <p:nvSpPr>
          <p:cNvPr id="110" name="Rectangle 122"/>
          <p:cNvSpPr>
            <a:spLocks noChangeArrowheads="1"/>
          </p:cNvSpPr>
          <p:nvPr/>
        </p:nvSpPr>
        <p:spPr bwMode="auto">
          <a:xfrm>
            <a:off x="8088820" y="3452813"/>
            <a:ext cx="2286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IN</a:t>
            </a:r>
          </a:p>
        </p:txBody>
      </p:sp>
      <p:sp>
        <p:nvSpPr>
          <p:cNvPr id="111" name="Rectangle 123"/>
          <p:cNvSpPr>
            <a:spLocks noChangeArrowheads="1"/>
          </p:cNvSpPr>
          <p:nvPr/>
        </p:nvSpPr>
        <p:spPr bwMode="auto">
          <a:xfrm>
            <a:off x="7631620" y="4824413"/>
            <a:ext cx="3048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MS</a:t>
            </a:r>
          </a:p>
        </p:txBody>
      </p:sp>
      <p:sp>
        <p:nvSpPr>
          <p:cNvPr id="112" name="Rectangle 124"/>
          <p:cNvSpPr>
            <a:spLocks noChangeArrowheads="1"/>
          </p:cNvSpPr>
          <p:nvPr/>
        </p:nvSpPr>
        <p:spPr bwMode="auto">
          <a:xfrm>
            <a:off x="8088820" y="4260850"/>
            <a:ext cx="457200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TN</a:t>
            </a:r>
          </a:p>
        </p:txBody>
      </p:sp>
      <p:sp>
        <p:nvSpPr>
          <p:cNvPr id="113" name="Rectangle 125"/>
          <p:cNvSpPr>
            <a:spLocks noChangeArrowheads="1"/>
          </p:cNvSpPr>
          <p:nvPr/>
        </p:nvSpPr>
        <p:spPr bwMode="auto">
          <a:xfrm>
            <a:off x="8850820" y="4519613"/>
            <a:ext cx="3048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SC</a:t>
            </a:r>
          </a:p>
        </p:txBody>
      </p:sp>
      <p:sp>
        <p:nvSpPr>
          <p:cNvPr id="114" name="Rectangle 126"/>
          <p:cNvSpPr>
            <a:spLocks noChangeArrowheads="1"/>
          </p:cNvSpPr>
          <p:nvPr/>
        </p:nvSpPr>
        <p:spPr bwMode="auto">
          <a:xfrm>
            <a:off x="9003220" y="4138613"/>
            <a:ext cx="4572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NC</a:t>
            </a:r>
          </a:p>
        </p:txBody>
      </p:sp>
      <p:sp>
        <p:nvSpPr>
          <p:cNvPr id="115" name="Rectangle 127"/>
          <p:cNvSpPr>
            <a:spLocks noChangeArrowheads="1"/>
          </p:cNvSpPr>
          <p:nvPr/>
        </p:nvSpPr>
        <p:spPr bwMode="auto">
          <a:xfrm>
            <a:off x="8850820" y="3605213"/>
            <a:ext cx="304800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WV</a:t>
            </a:r>
          </a:p>
        </p:txBody>
      </p:sp>
      <p:sp>
        <p:nvSpPr>
          <p:cNvPr id="116" name="Rectangle 128"/>
          <p:cNvSpPr>
            <a:spLocks noChangeArrowheads="1"/>
          </p:cNvSpPr>
          <p:nvPr/>
        </p:nvSpPr>
        <p:spPr bwMode="auto">
          <a:xfrm>
            <a:off x="9079420" y="3148013"/>
            <a:ext cx="304800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PA</a:t>
            </a:r>
          </a:p>
        </p:txBody>
      </p:sp>
      <p:sp>
        <p:nvSpPr>
          <p:cNvPr id="117" name="Rectangle 129"/>
          <p:cNvSpPr>
            <a:spLocks noChangeArrowheads="1"/>
          </p:cNvSpPr>
          <p:nvPr/>
        </p:nvSpPr>
        <p:spPr bwMode="auto">
          <a:xfrm>
            <a:off x="9384220" y="2690813"/>
            <a:ext cx="533400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NY</a:t>
            </a:r>
          </a:p>
        </p:txBody>
      </p:sp>
      <p:sp>
        <p:nvSpPr>
          <p:cNvPr id="118" name="Rectangle 130"/>
          <p:cNvSpPr>
            <a:spLocks noChangeArrowheads="1"/>
          </p:cNvSpPr>
          <p:nvPr/>
        </p:nvSpPr>
        <p:spPr bwMode="auto">
          <a:xfrm>
            <a:off x="10004933" y="3181350"/>
            <a:ext cx="369887" cy="75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CT</a:t>
            </a:r>
          </a:p>
          <a:p>
            <a:pPr eaLnBrk="0" fontAlgn="base" hangingPunct="0">
              <a:spcBef>
                <a:spcPct val="10000"/>
              </a:spcBef>
              <a:spcAft>
                <a:spcPct val="0"/>
              </a:spcAft>
            </a:pPr>
            <a:r>
              <a:rPr lang="en-US" altLang="en-US" sz="1200" b="1" dirty="0"/>
              <a:t>NJ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DE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MD</a:t>
            </a:r>
          </a:p>
        </p:txBody>
      </p:sp>
      <p:sp>
        <p:nvSpPr>
          <p:cNvPr id="119" name="Rectangle 133"/>
          <p:cNvSpPr>
            <a:spLocks noChangeArrowheads="1"/>
          </p:cNvSpPr>
          <p:nvPr/>
        </p:nvSpPr>
        <p:spPr bwMode="auto">
          <a:xfrm>
            <a:off x="9387395" y="6332538"/>
            <a:ext cx="166688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prstClr val="black"/>
                </a:solidFill>
              </a:rPr>
              <a:t>PR</a:t>
            </a:r>
          </a:p>
        </p:txBody>
      </p:sp>
      <p:sp>
        <p:nvSpPr>
          <p:cNvPr id="120" name="Line 76"/>
          <p:cNvSpPr>
            <a:spLocks noChangeShapeType="1"/>
          </p:cNvSpPr>
          <p:nvPr/>
        </p:nvSpPr>
        <p:spPr bwMode="auto">
          <a:xfrm flipV="1">
            <a:off x="9928733" y="2747963"/>
            <a:ext cx="376237" cy="825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Arial" charset="0"/>
            </a:endParaRPr>
          </a:p>
        </p:txBody>
      </p:sp>
      <p:grpSp>
        <p:nvGrpSpPr>
          <p:cNvPr id="121" name="Group 155"/>
          <p:cNvGrpSpPr>
            <a:grpSpLocks/>
          </p:cNvGrpSpPr>
          <p:nvPr/>
        </p:nvGrpSpPr>
        <p:grpSpPr bwMode="auto">
          <a:xfrm>
            <a:off x="2753233" y="5005388"/>
            <a:ext cx="609600" cy="487362"/>
            <a:chOff x="833" y="3271"/>
            <a:chExt cx="384" cy="307"/>
          </a:xfrm>
          <a:solidFill>
            <a:schemeClr val="bg1"/>
          </a:solidFill>
        </p:grpSpPr>
        <p:grpSp>
          <p:nvGrpSpPr>
            <p:cNvPr id="122" name="Group 67"/>
            <p:cNvGrpSpPr>
              <a:grpSpLocks/>
            </p:cNvGrpSpPr>
            <p:nvPr/>
          </p:nvGrpSpPr>
          <p:grpSpPr bwMode="auto">
            <a:xfrm>
              <a:off x="833" y="3386"/>
              <a:ext cx="336" cy="192"/>
              <a:chOff x="5088" y="3600"/>
              <a:chExt cx="195" cy="192"/>
            </a:xfrm>
            <a:grpFill/>
          </p:grpSpPr>
          <p:sp>
            <p:nvSpPr>
              <p:cNvPr id="128" name="Freeform 68"/>
              <p:cNvSpPr>
                <a:spLocks/>
              </p:cNvSpPr>
              <p:nvPr/>
            </p:nvSpPr>
            <p:spPr bwMode="auto">
              <a:xfrm>
                <a:off x="5088" y="3600"/>
                <a:ext cx="51" cy="87"/>
              </a:xfrm>
              <a:custGeom>
                <a:avLst/>
                <a:gdLst>
                  <a:gd name="T0" fmla="*/ 0 w 3368"/>
                  <a:gd name="T1" fmla="*/ 0 h 1403"/>
                  <a:gd name="T2" fmla="*/ 0 w 3368"/>
                  <a:gd name="T3" fmla="*/ 0 h 1403"/>
                  <a:gd name="T4" fmla="*/ 0 w 3368"/>
                  <a:gd name="T5" fmla="*/ 0 h 1403"/>
                  <a:gd name="T6" fmla="*/ 0 w 3368"/>
                  <a:gd name="T7" fmla="*/ 0 h 1403"/>
                  <a:gd name="T8" fmla="*/ 0 w 3368"/>
                  <a:gd name="T9" fmla="*/ 0 h 1403"/>
                  <a:gd name="T10" fmla="*/ 0 w 3368"/>
                  <a:gd name="T11" fmla="*/ 0 h 1403"/>
                  <a:gd name="T12" fmla="*/ 0 w 3368"/>
                  <a:gd name="T13" fmla="*/ 0 h 1403"/>
                  <a:gd name="T14" fmla="*/ 0 w 3368"/>
                  <a:gd name="T15" fmla="*/ 0 h 1403"/>
                  <a:gd name="T16" fmla="*/ 0 w 3368"/>
                  <a:gd name="T17" fmla="*/ 0 h 1403"/>
                  <a:gd name="T18" fmla="*/ 0 w 3368"/>
                  <a:gd name="T19" fmla="*/ 0 h 1403"/>
                  <a:gd name="T20" fmla="*/ 0 w 3368"/>
                  <a:gd name="T21" fmla="*/ 0 h 1403"/>
                  <a:gd name="T22" fmla="*/ 0 w 3368"/>
                  <a:gd name="T23" fmla="*/ 0 h 1403"/>
                  <a:gd name="T24" fmla="*/ 0 w 3368"/>
                  <a:gd name="T25" fmla="*/ 0 h 1403"/>
                  <a:gd name="T26" fmla="*/ 0 w 3368"/>
                  <a:gd name="T27" fmla="*/ 0 h 1403"/>
                  <a:gd name="T28" fmla="*/ 0 w 3368"/>
                  <a:gd name="T29" fmla="*/ 0 h 1403"/>
                  <a:gd name="T30" fmla="*/ 0 w 3368"/>
                  <a:gd name="T31" fmla="*/ 0 h 1403"/>
                  <a:gd name="T32" fmla="*/ 0 w 3368"/>
                  <a:gd name="T33" fmla="*/ 0 h 1403"/>
                  <a:gd name="T34" fmla="*/ 0 w 3368"/>
                  <a:gd name="T35" fmla="*/ 0 h 1403"/>
                  <a:gd name="T36" fmla="*/ 0 w 3368"/>
                  <a:gd name="T37" fmla="*/ 0 h 1403"/>
                  <a:gd name="T38" fmla="*/ 0 w 3368"/>
                  <a:gd name="T39" fmla="*/ 0 h 1403"/>
                  <a:gd name="T40" fmla="*/ 0 w 3368"/>
                  <a:gd name="T41" fmla="*/ 0 h 1403"/>
                  <a:gd name="T42" fmla="*/ 0 w 3368"/>
                  <a:gd name="T43" fmla="*/ 0 h 1403"/>
                  <a:gd name="T44" fmla="*/ 0 w 3368"/>
                  <a:gd name="T45" fmla="*/ 0 h 1403"/>
                  <a:gd name="T46" fmla="*/ 0 w 3368"/>
                  <a:gd name="T47" fmla="*/ 0 h 1403"/>
                  <a:gd name="T48" fmla="*/ 0 w 3368"/>
                  <a:gd name="T49" fmla="*/ 0 h 1403"/>
                  <a:gd name="T50" fmla="*/ 0 w 3368"/>
                  <a:gd name="T51" fmla="*/ 0 h 1403"/>
                  <a:gd name="T52" fmla="*/ 0 w 3368"/>
                  <a:gd name="T53" fmla="*/ 0 h 1403"/>
                  <a:gd name="T54" fmla="*/ 0 w 3368"/>
                  <a:gd name="T55" fmla="*/ 0 h 1403"/>
                  <a:gd name="T56" fmla="*/ 0 w 3368"/>
                  <a:gd name="T57" fmla="*/ 0 h 1403"/>
                  <a:gd name="T58" fmla="*/ 0 w 3368"/>
                  <a:gd name="T59" fmla="*/ 0 h 1403"/>
                  <a:gd name="T60" fmla="*/ 0 w 3368"/>
                  <a:gd name="T61" fmla="*/ 0 h 1403"/>
                  <a:gd name="T62" fmla="*/ 0 w 3368"/>
                  <a:gd name="T63" fmla="*/ 0 h 1403"/>
                  <a:gd name="T64" fmla="*/ 0 w 3368"/>
                  <a:gd name="T65" fmla="*/ 0 h 1403"/>
                  <a:gd name="T66" fmla="*/ 0 w 3368"/>
                  <a:gd name="T67" fmla="*/ 0 h 1403"/>
                  <a:gd name="T68" fmla="*/ 0 w 3368"/>
                  <a:gd name="T69" fmla="*/ 0 h 1403"/>
                  <a:gd name="T70" fmla="*/ 0 w 3368"/>
                  <a:gd name="T71" fmla="*/ 0 h 1403"/>
                  <a:gd name="T72" fmla="*/ 0 w 3368"/>
                  <a:gd name="T73" fmla="*/ 0 h 1403"/>
                  <a:gd name="T74" fmla="*/ 0 w 3368"/>
                  <a:gd name="T75" fmla="*/ 0 h 1403"/>
                  <a:gd name="T76" fmla="*/ 0 w 3368"/>
                  <a:gd name="T77" fmla="*/ 0 h 1403"/>
                  <a:gd name="T78" fmla="*/ 0 w 3368"/>
                  <a:gd name="T79" fmla="*/ 0 h 1403"/>
                  <a:gd name="T80" fmla="*/ 0 w 3368"/>
                  <a:gd name="T81" fmla="*/ 0 h 1403"/>
                  <a:gd name="T82" fmla="*/ 0 w 3368"/>
                  <a:gd name="T83" fmla="*/ 0 h 1403"/>
                  <a:gd name="T84" fmla="*/ 0 w 3368"/>
                  <a:gd name="T85" fmla="*/ 0 h 1403"/>
                  <a:gd name="T86" fmla="*/ 0 w 3368"/>
                  <a:gd name="T87" fmla="*/ 0 h 1403"/>
                  <a:gd name="T88" fmla="*/ 0 w 3368"/>
                  <a:gd name="T89" fmla="*/ 0 h 1403"/>
                  <a:gd name="T90" fmla="*/ 0 w 3368"/>
                  <a:gd name="T91" fmla="*/ 0 h 1403"/>
                  <a:gd name="T92" fmla="*/ 0 w 3368"/>
                  <a:gd name="T93" fmla="*/ 0 h 1403"/>
                  <a:gd name="T94" fmla="*/ 0 w 3368"/>
                  <a:gd name="T95" fmla="*/ 0 h 1403"/>
                  <a:gd name="T96" fmla="*/ 0 w 3368"/>
                  <a:gd name="T97" fmla="*/ 0 h 1403"/>
                  <a:gd name="T98" fmla="*/ 0 w 3368"/>
                  <a:gd name="T99" fmla="*/ 0 h 1403"/>
                  <a:gd name="T100" fmla="*/ 0 w 3368"/>
                  <a:gd name="T101" fmla="*/ 0 h 1403"/>
                  <a:gd name="T102" fmla="*/ 0 w 3368"/>
                  <a:gd name="T103" fmla="*/ 0 h 1403"/>
                  <a:gd name="T104" fmla="*/ 0 w 3368"/>
                  <a:gd name="T105" fmla="*/ 0 h 1403"/>
                  <a:gd name="T106" fmla="*/ 0 w 3368"/>
                  <a:gd name="T107" fmla="*/ 0 h 1403"/>
                  <a:gd name="T108" fmla="*/ 0 w 3368"/>
                  <a:gd name="T109" fmla="*/ 0 h 1403"/>
                  <a:gd name="T110" fmla="*/ 0 w 3368"/>
                  <a:gd name="T111" fmla="*/ 0 h 1403"/>
                  <a:gd name="T112" fmla="*/ 0 w 3368"/>
                  <a:gd name="T113" fmla="*/ 0 h 1403"/>
                  <a:gd name="T114" fmla="*/ 0 w 3368"/>
                  <a:gd name="T115" fmla="*/ 0 h 1403"/>
                  <a:gd name="T116" fmla="*/ 0 w 3368"/>
                  <a:gd name="T117" fmla="*/ 0 h 1403"/>
                  <a:gd name="T118" fmla="*/ 0 w 3368"/>
                  <a:gd name="T119" fmla="*/ 0 h 1403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368"/>
                  <a:gd name="T181" fmla="*/ 0 h 1403"/>
                  <a:gd name="T182" fmla="*/ 3368 w 3368"/>
                  <a:gd name="T183" fmla="*/ 1403 h 1403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368" h="1403">
                    <a:moveTo>
                      <a:pt x="225" y="0"/>
                    </a:moveTo>
                    <a:lnTo>
                      <a:pt x="511" y="21"/>
                    </a:lnTo>
                    <a:lnTo>
                      <a:pt x="646" y="85"/>
                    </a:lnTo>
                    <a:lnTo>
                      <a:pt x="748" y="106"/>
                    </a:lnTo>
                    <a:lnTo>
                      <a:pt x="899" y="42"/>
                    </a:lnTo>
                    <a:lnTo>
                      <a:pt x="1041" y="99"/>
                    </a:lnTo>
                    <a:lnTo>
                      <a:pt x="1129" y="99"/>
                    </a:lnTo>
                    <a:lnTo>
                      <a:pt x="1230" y="78"/>
                    </a:lnTo>
                    <a:lnTo>
                      <a:pt x="1339" y="106"/>
                    </a:lnTo>
                    <a:lnTo>
                      <a:pt x="1604" y="135"/>
                    </a:lnTo>
                    <a:lnTo>
                      <a:pt x="1719" y="106"/>
                    </a:lnTo>
                    <a:lnTo>
                      <a:pt x="1854" y="163"/>
                    </a:lnTo>
                    <a:lnTo>
                      <a:pt x="1984" y="220"/>
                    </a:lnTo>
                    <a:lnTo>
                      <a:pt x="2025" y="228"/>
                    </a:lnTo>
                    <a:lnTo>
                      <a:pt x="2153" y="206"/>
                    </a:lnTo>
                    <a:lnTo>
                      <a:pt x="2180" y="178"/>
                    </a:lnTo>
                    <a:lnTo>
                      <a:pt x="2228" y="277"/>
                    </a:lnTo>
                    <a:lnTo>
                      <a:pt x="2289" y="263"/>
                    </a:lnTo>
                    <a:lnTo>
                      <a:pt x="2316" y="292"/>
                    </a:lnTo>
                    <a:lnTo>
                      <a:pt x="2350" y="292"/>
                    </a:lnTo>
                    <a:lnTo>
                      <a:pt x="2370" y="328"/>
                    </a:lnTo>
                    <a:lnTo>
                      <a:pt x="2370" y="350"/>
                    </a:lnTo>
                    <a:lnTo>
                      <a:pt x="2383" y="357"/>
                    </a:lnTo>
                    <a:lnTo>
                      <a:pt x="2397" y="371"/>
                    </a:lnTo>
                    <a:lnTo>
                      <a:pt x="2410" y="371"/>
                    </a:lnTo>
                    <a:lnTo>
                      <a:pt x="2424" y="371"/>
                    </a:lnTo>
                    <a:lnTo>
                      <a:pt x="2438" y="365"/>
                    </a:lnTo>
                    <a:lnTo>
                      <a:pt x="2438" y="350"/>
                    </a:lnTo>
                    <a:lnTo>
                      <a:pt x="2438" y="335"/>
                    </a:lnTo>
                    <a:lnTo>
                      <a:pt x="2431" y="320"/>
                    </a:lnTo>
                    <a:lnTo>
                      <a:pt x="2417" y="320"/>
                    </a:lnTo>
                    <a:lnTo>
                      <a:pt x="2404" y="313"/>
                    </a:lnTo>
                    <a:lnTo>
                      <a:pt x="2390" y="307"/>
                    </a:lnTo>
                    <a:lnTo>
                      <a:pt x="2383" y="292"/>
                    </a:lnTo>
                    <a:lnTo>
                      <a:pt x="2370" y="285"/>
                    </a:lnTo>
                    <a:lnTo>
                      <a:pt x="2363" y="271"/>
                    </a:lnTo>
                    <a:lnTo>
                      <a:pt x="2356" y="256"/>
                    </a:lnTo>
                    <a:lnTo>
                      <a:pt x="2350" y="242"/>
                    </a:lnTo>
                    <a:lnTo>
                      <a:pt x="2336" y="235"/>
                    </a:lnTo>
                    <a:lnTo>
                      <a:pt x="2336" y="220"/>
                    </a:lnTo>
                    <a:lnTo>
                      <a:pt x="2350" y="206"/>
                    </a:lnTo>
                    <a:lnTo>
                      <a:pt x="2363" y="206"/>
                    </a:lnTo>
                    <a:lnTo>
                      <a:pt x="2377" y="206"/>
                    </a:lnTo>
                    <a:lnTo>
                      <a:pt x="2390" y="214"/>
                    </a:lnTo>
                    <a:lnTo>
                      <a:pt x="2404" y="220"/>
                    </a:lnTo>
                    <a:lnTo>
                      <a:pt x="2417" y="228"/>
                    </a:lnTo>
                    <a:lnTo>
                      <a:pt x="2431" y="235"/>
                    </a:lnTo>
                    <a:lnTo>
                      <a:pt x="2444" y="242"/>
                    </a:lnTo>
                    <a:lnTo>
                      <a:pt x="2458" y="242"/>
                    </a:lnTo>
                    <a:lnTo>
                      <a:pt x="2471" y="242"/>
                    </a:lnTo>
                    <a:lnTo>
                      <a:pt x="2485" y="242"/>
                    </a:lnTo>
                    <a:lnTo>
                      <a:pt x="2498" y="242"/>
                    </a:lnTo>
                    <a:lnTo>
                      <a:pt x="2512" y="242"/>
                    </a:lnTo>
                    <a:lnTo>
                      <a:pt x="2526" y="235"/>
                    </a:lnTo>
                    <a:lnTo>
                      <a:pt x="2541" y="235"/>
                    </a:lnTo>
                    <a:lnTo>
                      <a:pt x="2555" y="228"/>
                    </a:lnTo>
                    <a:lnTo>
                      <a:pt x="2568" y="220"/>
                    </a:lnTo>
                    <a:lnTo>
                      <a:pt x="2582" y="214"/>
                    </a:lnTo>
                    <a:lnTo>
                      <a:pt x="2595" y="214"/>
                    </a:lnTo>
                    <a:lnTo>
                      <a:pt x="2609" y="214"/>
                    </a:lnTo>
                    <a:lnTo>
                      <a:pt x="2622" y="214"/>
                    </a:lnTo>
                    <a:lnTo>
                      <a:pt x="2629" y="228"/>
                    </a:lnTo>
                    <a:lnTo>
                      <a:pt x="2636" y="242"/>
                    </a:lnTo>
                    <a:lnTo>
                      <a:pt x="2643" y="256"/>
                    </a:lnTo>
                    <a:lnTo>
                      <a:pt x="2649" y="271"/>
                    </a:lnTo>
                    <a:lnTo>
                      <a:pt x="2663" y="271"/>
                    </a:lnTo>
                    <a:lnTo>
                      <a:pt x="2677" y="271"/>
                    </a:lnTo>
                    <a:lnTo>
                      <a:pt x="2690" y="271"/>
                    </a:lnTo>
                    <a:lnTo>
                      <a:pt x="2704" y="271"/>
                    </a:lnTo>
                    <a:lnTo>
                      <a:pt x="2717" y="271"/>
                    </a:lnTo>
                    <a:lnTo>
                      <a:pt x="2731" y="271"/>
                    </a:lnTo>
                    <a:lnTo>
                      <a:pt x="2744" y="271"/>
                    </a:lnTo>
                    <a:lnTo>
                      <a:pt x="2758" y="285"/>
                    </a:lnTo>
                    <a:lnTo>
                      <a:pt x="2771" y="292"/>
                    </a:lnTo>
                    <a:lnTo>
                      <a:pt x="2785" y="299"/>
                    </a:lnTo>
                    <a:lnTo>
                      <a:pt x="2798" y="299"/>
                    </a:lnTo>
                    <a:lnTo>
                      <a:pt x="2812" y="299"/>
                    </a:lnTo>
                    <a:lnTo>
                      <a:pt x="2825" y="307"/>
                    </a:lnTo>
                    <a:lnTo>
                      <a:pt x="2839" y="307"/>
                    </a:lnTo>
                    <a:lnTo>
                      <a:pt x="2853" y="313"/>
                    </a:lnTo>
                    <a:lnTo>
                      <a:pt x="2866" y="320"/>
                    </a:lnTo>
                    <a:lnTo>
                      <a:pt x="2880" y="328"/>
                    </a:lnTo>
                    <a:lnTo>
                      <a:pt x="2893" y="328"/>
                    </a:lnTo>
                    <a:lnTo>
                      <a:pt x="2907" y="328"/>
                    </a:lnTo>
                    <a:lnTo>
                      <a:pt x="2920" y="328"/>
                    </a:lnTo>
                    <a:lnTo>
                      <a:pt x="2934" y="335"/>
                    </a:lnTo>
                    <a:lnTo>
                      <a:pt x="2947" y="342"/>
                    </a:lnTo>
                    <a:lnTo>
                      <a:pt x="2961" y="342"/>
                    </a:lnTo>
                    <a:lnTo>
                      <a:pt x="2974" y="342"/>
                    </a:lnTo>
                    <a:lnTo>
                      <a:pt x="2988" y="350"/>
                    </a:lnTo>
                    <a:lnTo>
                      <a:pt x="3002" y="350"/>
                    </a:lnTo>
                    <a:lnTo>
                      <a:pt x="3015" y="357"/>
                    </a:lnTo>
                    <a:lnTo>
                      <a:pt x="3029" y="357"/>
                    </a:lnTo>
                    <a:lnTo>
                      <a:pt x="3042" y="365"/>
                    </a:lnTo>
                    <a:lnTo>
                      <a:pt x="3056" y="365"/>
                    </a:lnTo>
                    <a:lnTo>
                      <a:pt x="3069" y="371"/>
                    </a:lnTo>
                    <a:lnTo>
                      <a:pt x="3083" y="378"/>
                    </a:lnTo>
                    <a:lnTo>
                      <a:pt x="3096" y="386"/>
                    </a:lnTo>
                    <a:lnTo>
                      <a:pt x="3111" y="386"/>
                    </a:lnTo>
                    <a:lnTo>
                      <a:pt x="3124" y="386"/>
                    </a:lnTo>
                    <a:lnTo>
                      <a:pt x="3138" y="393"/>
                    </a:lnTo>
                    <a:lnTo>
                      <a:pt x="3152" y="393"/>
                    </a:lnTo>
                    <a:lnTo>
                      <a:pt x="3165" y="393"/>
                    </a:lnTo>
                    <a:lnTo>
                      <a:pt x="3179" y="401"/>
                    </a:lnTo>
                    <a:lnTo>
                      <a:pt x="3192" y="401"/>
                    </a:lnTo>
                    <a:lnTo>
                      <a:pt x="3206" y="401"/>
                    </a:lnTo>
                    <a:lnTo>
                      <a:pt x="3219" y="407"/>
                    </a:lnTo>
                    <a:lnTo>
                      <a:pt x="3233" y="407"/>
                    </a:lnTo>
                    <a:lnTo>
                      <a:pt x="3246" y="407"/>
                    </a:lnTo>
                    <a:lnTo>
                      <a:pt x="3260" y="407"/>
                    </a:lnTo>
                    <a:lnTo>
                      <a:pt x="3273" y="407"/>
                    </a:lnTo>
                    <a:lnTo>
                      <a:pt x="3287" y="407"/>
                    </a:lnTo>
                    <a:lnTo>
                      <a:pt x="3300" y="407"/>
                    </a:lnTo>
                    <a:lnTo>
                      <a:pt x="3314" y="407"/>
                    </a:lnTo>
                    <a:lnTo>
                      <a:pt x="3328" y="407"/>
                    </a:lnTo>
                    <a:lnTo>
                      <a:pt x="3341" y="414"/>
                    </a:lnTo>
                    <a:lnTo>
                      <a:pt x="3355" y="422"/>
                    </a:lnTo>
                    <a:lnTo>
                      <a:pt x="3368" y="435"/>
                    </a:lnTo>
                    <a:lnTo>
                      <a:pt x="3368" y="450"/>
                    </a:lnTo>
                    <a:lnTo>
                      <a:pt x="3368" y="464"/>
                    </a:lnTo>
                    <a:lnTo>
                      <a:pt x="3361" y="479"/>
                    </a:lnTo>
                    <a:lnTo>
                      <a:pt x="3355" y="492"/>
                    </a:lnTo>
                    <a:lnTo>
                      <a:pt x="3348" y="507"/>
                    </a:lnTo>
                    <a:lnTo>
                      <a:pt x="3334" y="522"/>
                    </a:lnTo>
                    <a:lnTo>
                      <a:pt x="3334" y="536"/>
                    </a:lnTo>
                    <a:lnTo>
                      <a:pt x="3328" y="551"/>
                    </a:lnTo>
                    <a:lnTo>
                      <a:pt x="3328" y="564"/>
                    </a:lnTo>
                    <a:lnTo>
                      <a:pt x="3328" y="579"/>
                    </a:lnTo>
                    <a:lnTo>
                      <a:pt x="3328" y="593"/>
                    </a:lnTo>
                    <a:lnTo>
                      <a:pt x="3328" y="608"/>
                    </a:lnTo>
                    <a:lnTo>
                      <a:pt x="3328" y="621"/>
                    </a:lnTo>
                    <a:lnTo>
                      <a:pt x="3328" y="636"/>
                    </a:lnTo>
                    <a:lnTo>
                      <a:pt x="3328" y="650"/>
                    </a:lnTo>
                    <a:lnTo>
                      <a:pt x="3334" y="665"/>
                    </a:lnTo>
                    <a:lnTo>
                      <a:pt x="3341" y="678"/>
                    </a:lnTo>
                    <a:lnTo>
                      <a:pt x="3348" y="693"/>
                    </a:lnTo>
                    <a:lnTo>
                      <a:pt x="3352" y="712"/>
                    </a:lnTo>
                    <a:lnTo>
                      <a:pt x="3355" y="741"/>
                    </a:lnTo>
                    <a:lnTo>
                      <a:pt x="3341" y="776"/>
                    </a:lnTo>
                    <a:lnTo>
                      <a:pt x="3287" y="746"/>
                    </a:lnTo>
                    <a:lnTo>
                      <a:pt x="3285" y="769"/>
                    </a:lnTo>
                    <a:lnTo>
                      <a:pt x="3296" y="795"/>
                    </a:lnTo>
                    <a:lnTo>
                      <a:pt x="3303" y="829"/>
                    </a:lnTo>
                    <a:lnTo>
                      <a:pt x="3269" y="850"/>
                    </a:lnTo>
                    <a:lnTo>
                      <a:pt x="3199" y="888"/>
                    </a:lnTo>
                    <a:lnTo>
                      <a:pt x="3167" y="888"/>
                    </a:lnTo>
                    <a:lnTo>
                      <a:pt x="3106" y="919"/>
                    </a:lnTo>
                    <a:lnTo>
                      <a:pt x="3026" y="1002"/>
                    </a:lnTo>
                    <a:lnTo>
                      <a:pt x="3022" y="1034"/>
                    </a:lnTo>
                    <a:lnTo>
                      <a:pt x="2997" y="1058"/>
                    </a:lnTo>
                    <a:lnTo>
                      <a:pt x="2999" y="1092"/>
                    </a:lnTo>
                    <a:lnTo>
                      <a:pt x="2945" y="1149"/>
                    </a:lnTo>
                    <a:lnTo>
                      <a:pt x="2889" y="1175"/>
                    </a:lnTo>
                    <a:lnTo>
                      <a:pt x="2839" y="1168"/>
                    </a:lnTo>
                    <a:lnTo>
                      <a:pt x="2803" y="1187"/>
                    </a:lnTo>
                    <a:lnTo>
                      <a:pt x="2810" y="1223"/>
                    </a:lnTo>
                    <a:lnTo>
                      <a:pt x="2787" y="1275"/>
                    </a:lnTo>
                    <a:lnTo>
                      <a:pt x="2751" y="1275"/>
                    </a:lnTo>
                    <a:lnTo>
                      <a:pt x="2706" y="1301"/>
                    </a:lnTo>
                    <a:lnTo>
                      <a:pt x="2649" y="1299"/>
                    </a:lnTo>
                    <a:lnTo>
                      <a:pt x="2629" y="1316"/>
                    </a:lnTo>
                    <a:lnTo>
                      <a:pt x="2462" y="1318"/>
                    </a:lnTo>
                    <a:lnTo>
                      <a:pt x="2410" y="1344"/>
                    </a:lnTo>
                    <a:lnTo>
                      <a:pt x="2350" y="1344"/>
                    </a:lnTo>
                    <a:lnTo>
                      <a:pt x="2320" y="1361"/>
                    </a:lnTo>
                    <a:lnTo>
                      <a:pt x="2295" y="1358"/>
                    </a:lnTo>
                    <a:lnTo>
                      <a:pt x="2214" y="1403"/>
                    </a:lnTo>
                    <a:lnTo>
                      <a:pt x="2128" y="1403"/>
                    </a:lnTo>
                    <a:lnTo>
                      <a:pt x="2104" y="1373"/>
                    </a:lnTo>
                    <a:lnTo>
                      <a:pt x="2052" y="1373"/>
                    </a:lnTo>
                    <a:lnTo>
                      <a:pt x="2027" y="1388"/>
                    </a:lnTo>
                    <a:lnTo>
                      <a:pt x="1940" y="1392"/>
                    </a:lnTo>
                    <a:lnTo>
                      <a:pt x="1852" y="1339"/>
                    </a:lnTo>
                    <a:lnTo>
                      <a:pt x="1834" y="1316"/>
                    </a:lnTo>
                    <a:lnTo>
                      <a:pt x="1780" y="1316"/>
                    </a:lnTo>
                    <a:lnTo>
                      <a:pt x="1732" y="1344"/>
                    </a:lnTo>
                    <a:lnTo>
                      <a:pt x="1701" y="1342"/>
                    </a:lnTo>
                    <a:lnTo>
                      <a:pt x="1671" y="1363"/>
                    </a:lnTo>
                    <a:lnTo>
                      <a:pt x="1613" y="1363"/>
                    </a:lnTo>
                    <a:lnTo>
                      <a:pt x="1604" y="1333"/>
                    </a:lnTo>
                    <a:lnTo>
                      <a:pt x="1572" y="1301"/>
                    </a:lnTo>
                    <a:lnTo>
                      <a:pt x="1561" y="1275"/>
                    </a:lnTo>
                    <a:lnTo>
                      <a:pt x="1541" y="1259"/>
                    </a:lnTo>
                    <a:lnTo>
                      <a:pt x="1509" y="1259"/>
                    </a:lnTo>
                    <a:lnTo>
                      <a:pt x="1457" y="1287"/>
                    </a:lnTo>
                    <a:lnTo>
                      <a:pt x="1425" y="1287"/>
                    </a:lnTo>
                    <a:lnTo>
                      <a:pt x="1403" y="1301"/>
                    </a:lnTo>
                    <a:lnTo>
                      <a:pt x="1372" y="1301"/>
                    </a:lnTo>
                    <a:lnTo>
                      <a:pt x="1350" y="1314"/>
                    </a:lnTo>
                    <a:lnTo>
                      <a:pt x="1233" y="1318"/>
                    </a:lnTo>
                    <a:lnTo>
                      <a:pt x="1178" y="1289"/>
                    </a:lnTo>
                    <a:lnTo>
                      <a:pt x="1043" y="1287"/>
                    </a:lnTo>
                    <a:lnTo>
                      <a:pt x="1016" y="1261"/>
                    </a:lnTo>
                    <a:lnTo>
                      <a:pt x="939" y="1261"/>
                    </a:lnTo>
                    <a:lnTo>
                      <a:pt x="910" y="1244"/>
                    </a:lnTo>
                    <a:lnTo>
                      <a:pt x="883" y="1249"/>
                    </a:lnTo>
                    <a:lnTo>
                      <a:pt x="860" y="1259"/>
                    </a:lnTo>
                    <a:lnTo>
                      <a:pt x="849" y="1295"/>
                    </a:lnTo>
                    <a:lnTo>
                      <a:pt x="768" y="1337"/>
                    </a:lnTo>
                    <a:lnTo>
                      <a:pt x="680" y="1333"/>
                    </a:lnTo>
                    <a:lnTo>
                      <a:pt x="655" y="1349"/>
                    </a:lnTo>
                    <a:lnTo>
                      <a:pt x="594" y="1349"/>
                    </a:lnTo>
                    <a:lnTo>
                      <a:pt x="542" y="1323"/>
                    </a:lnTo>
                    <a:lnTo>
                      <a:pt x="513" y="1323"/>
                    </a:lnTo>
                    <a:lnTo>
                      <a:pt x="488" y="1304"/>
                    </a:lnTo>
                    <a:lnTo>
                      <a:pt x="405" y="1306"/>
                    </a:lnTo>
                    <a:lnTo>
                      <a:pt x="380" y="1289"/>
                    </a:lnTo>
                    <a:lnTo>
                      <a:pt x="301" y="1287"/>
                    </a:lnTo>
                    <a:lnTo>
                      <a:pt x="243" y="1320"/>
                    </a:lnTo>
                    <a:lnTo>
                      <a:pt x="83" y="1316"/>
                    </a:lnTo>
                    <a:lnTo>
                      <a:pt x="78" y="1284"/>
                    </a:lnTo>
                    <a:lnTo>
                      <a:pt x="51" y="1287"/>
                    </a:lnTo>
                    <a:lnTo>
                      <a:pt x="51" y="1235"/>
                    </a:lnTo>
                    <a:lnTo>
                      <a:pt x="67" y="1208"/>
                    </a:lnTo>
                    <a:lnTo>
                      <a:pt x="97" y="1172"/>
                    </a:lnTo>
                    <a:lnTo>
                      <a:pt x="121" y="1175"/>
                    </a:lnTo>
                    <a:lnTo>
                      <a:pt x="110" y="1147"/>
                    </a:lnTo>
                    <a:lnTo>
                      <a:pt x="81" y="1132"/>
                    </a:lnTo>
                    <a:lnTo>
                      <a:pt x="81" y="1048"/>
                    </a:lnTo>
                    <a:lnTo>
                      <a:pt x="108" y="1021"/>
                    </a:lnTo>
                    <a:lnTo>
                      <a:pt x="108" y="936"/>
                    </a:lnTo>
                    <a:lnTo>
                      <a:pt x="137" y="871"/>
                    </a:lnTo>
                    <a:lnTo>
                      <a:pt x="133" y="762"/>
                    </a:lnTo>
                    <a:lnTo>
                      <a:pt x="167" y="743"/>
                    </a:lnTo>
                    <a:lnTo>
                      <a:pt x="167" y="665"/>
                    </a:lnTo>
                    <a:lnTo>
                      <a:pt x="135" y="621"/>
                    </a:lnTo>
                    <a:lnTo>
                      <a:pt x="137" y="551"/>
                    </a:lnTo>
                    <a:lnTo>
                      <a:pt x="121" y="519"/>
                    </a:lnTo>
                    <a:lnTo>
                      <a:pt x="124" y="481"/>
                    </a:lnTo>
                    <a:lnTo>
                      <a:pt x="110" y="458"/>
                    </a:lnTo>
                    <a:lnTo>
                      <a:pt x="24" y="458"/>
                    </a:lnTo>
                    <a:lnTo>
                      <a:pt x="15" y="433"/>
                    </a:lnTo>
                    <a:lnTo>
                      <a:pt x="13" y="403"/>
                    </a:lnTo>
                    <a:lnTo>
                      <a:pt x="0" y="362"/>
                    </a:lnTo>
                    <a:lnTo>
                      <a:pt x="0" y="318"/>
                    </a:lnTo>
                    <a:lnTo>
                      <a:pt x="54" y="287"/>
                    </a:lnTo>
                    <a:lnTo>
                      <a:pt x="78" y="290"/>
                    </a:lnTo>
                    <a:lnTo>
                      <a:pt x="110" y="277"/>
                    </a:lnTo>
                    <a:lnTo>
                      <a:pt x="142" y="275"/>
                    </a:lnTo>
                    <a:lnTo>
                      <a:pt x="178" y="256"/>
                    </a:lnTo>
                    <a:lnTo>
                      <a:pt x="176" y="85"/>
                    </a:lnTo>
                    <a:lnTo>
                      <a:pt x="225" y="0"/>
                    </a:lnTo>
                    <a:close/>
                  </a:path>
                </a:pathLst>
              </a:custGeom>
              <a:grpFill/>
              <a:ln w="1651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dirty="0">
                  <a:latin typeface="Arial" charset="0"/>
                </a:endParaRPr>
              </a:p>
            </p:txBody>
          </p:sp>
          <p:sp>
            <p:nvSpPr>
              <p:cNvPr id="129" name="Freeform 69"/>
              <p:cNvSpPr>
                <a:spLocks/>
              </p:cNvSpPr>
              <p:nvPr/>
            </p:nvSpPr>
            <p:spPr bwMode="auto">
              <a:xfrm>
                <a:off x="5232" y="3648"/>
                <a:ext cx="51" cy="48"/>
              </a:xfrm>
              <a:custGeom>
                <a:avLst/>
                <a:gdLst>
                  <a:gd name="T0" fmla="*/ 0 w 3368"/>
                  <a:gd name="T1" fmla="*/ 0 h 1403"/>
                  <a:gd name="T2" fmla="*/ 0 w 3368"/>
                  <a:gd name="T3" fmla="*/ 0 h 1403"/>
                  <a:gd name="T4" fmla="*/ 0 w 3368"/>
                  <a:gd name="T5" fmla="*/ 0 h 1403"/>
                  <a:gd name="T6" fmla="*/ 0 w 3368"/>
                  <a:gd name="T7" fmla="*/ 0 h 1403"/>
                  <a:gd name="T8" fmla="*/ 0 w 3368"/>
                  <a:gd name="T9" fmla="*/ 0 h 1403"/>
                  <a:gd name="T10" fmla="*/ 0 w 3368"/>
                  <a:gd name="T11" fmla="*/ 0 h 1403"/>
                  <a:gd name="T12" fmla="*/ 0 w 3368"/>
                  <a:gd name="T13" fmla="*/ 0 h 1403"/>
                  <a:gd name="T14" fmla="*/ 0 w 3368"/>
                  <a:gd name="T15" fmla="*/ 0 h 1403"/>
                  <a:gd name="T16" fmla="*/ 0 w 3368"/>
                  <a:gd name="T17" fmla="*/ 0 h 1403"/>
                  <a:gd name="T18" fmla="*/ 0 w 3368"/>
                  <a:gd name="T19" fmla="*/ 0 h 1403"/>
                  <a:gd name="T20" fmla="*/ 0 w 3368"/>
                  <a:gd name="T21" fmla="*/ 0 h 1403"/>
                  <a:gd name="T22" fmla="*/ 0 w 3368"/>
                  <a:gd name="T23" fmla="*/ 0 h 1403"/>
                  <a:gd name="T24" fmla="*/ 0 w 3368"/>
                  <a:gd name="T25" fmla="*/ 0 h 1403"/>
                  <a:gd name="T26" fmla="*/ 0 w 3368"/>
                  <a:gd name="T27" fmla="*/ 0 h 1403"/>
                  <a:gd name="T28" fmla="*/ 0 w 3368"/>
                  <a:gd name="T29" fmla="*/ 0 h 1403"/>
                  <a:gd name="T30" fmla="*/ 0 w 3368"/>
                  <a:gd name="T31" fmla="*/ 0 h 1403"/>
                  <a:gd name="T32" fmla="*/ 0 w 3368"/>
                  <a:gd name="T33" fmla="*/ 0 h 1403"/>
                  <a:gd name="T34" fmla="*/ 0 w 3368"/>
                  <a:gd name="T35" fmla="*/ 0 h 1403"/>
                  <a:gd name="T36" fmla="*/ 0 w 3368"/>
                  <a:gd name="T37" fmla="*/ 0 h 1403"/>
                  <a:gd name="T38" fmla="*/ 0 w 3368"/>
                  <a:gd name="T39" fmla="*/ 0 h 1403"/>
                  <a:gd name="T40" fmla="*/ 0 w 3368"/>
                  <a:gd name="T41" fmla="*/ 0 h 1403"/>
                  <a:gd name="T42" fmla="*/ 0 w 3368"/>
                  <a:gd name="T43" fmla="*/ 0 h 1403"/>
                  <a:gd name="T44" fmla="*/ 0 w 3368"/>
                  <a:gd name="T45" fmla="*/ 0 h 1403"/>
                  <a:gd name="T46" fmla="*/ 0 w 3368"/>
                  <a:gd name="T47" fmla="*/ 0 h 1403"/>
                  <a:gd name="T48" fmla="*/ 0 w 3368"/>
                  <a:gd name="T49" fmla="*/ 0 h 1403"/>
                  <a:gd name="T50" fmla="*/ 0 w 3368"/>
                  <a:gd name="T51" fmla="*/ 0 h 1403"/>
                  <a:gd name="T52" fmla="*/ 0 w 3368"/>
                  <a:gd name="T53" fmla="*/ 0 h 1403"/>
                  <a:gd name="T54" fmla="*/ 0 w 3368"/>
                  <a:gd name="T55" fmla="*/ 0 h 1403"/>
                  <a:gd name="T56" fmla="*/ 0 w 3368"/>
                  <a:gd name="T57" fmla="*/ 0 h 1403"/>
                  <a:gd name="T58" fmla="*/ 0 w 3368"/>
                  <a:gd name="T59" fmla="*/ 0 h 1403"/>
                  <a:gd name="T60" fmla="*/ 0 w 3368"/>
                  <a:gd name="T61" fmla="*/ 0 h 1403"/>
                  <a:gd name="T62" fmla="*/ 0 w 3368"/>
                  <a:gd name="T63" fmla="*/ 0 h 1403"/>
                  <a:gd name="T64" fmla="*/ 0 w 3368"/>
                  <a:gd name="T65" fmla="*/ 0 h 1403"/>
                  <a:gd name="T66" fmla="*/ 0 w 3368"/>
                  <a:gd name="T67" fmla="*/ 0 h 1403"/>
                  <a:gd name="T68" fmla="*/ 0 w 3368"/>
                  <a:gd name="T69" fmla="*/ 0 h 1403"/>
                  <a:gd name="T70" fmla="*/ 0 w 3368"/>
                  <a:gd name="T71" fmla="*/ 0 h 1403"/>
                  <a:gd name="T72" fmla="*/ 0 w 3368"/>
                  <a:gd name="T73" fmla="*/ 0 h 1403"/>
                  <a:gd name="T74" fmla="*/ 0 w 3368"/>
                  <a:gd name="T75" fmla="*/ 0 h 1403"/>
                  <a:gd name="T76" fmla="*/ 0 w 3368"/>
                  <a:gd name="T77" fmla="*/ 0 h 1403"/>
                  <a:gd name="T78" fmla="*/ 0 w 3368"/>
                  <a:gd name="T79" fmla="*/ 0 h 1403"/>
                  <a:gd name="T80" fmla="*/ 0 w 3368"/>
                  <a:gd name="T81" fmla="*/ 0 h 1403"/>
                  <a:gd name="T82" fmla="*/ 0 w 3368"/>
                  <a:gd name="T83" fmla="*/ 0 h 1403"/>
                  <a:gd name="T84" fmla="*/ 0 w 3368"/>
                  <a:gd name="T85" fmla="*/ 0 h 1403"/>
                  <a:gd name="T86" fmla="*/ 0 w 3368"/>
                  <a:gd name="T87" fmla="*/ 0 h 1403"/>
                  <a:gd name="T88" fmla="*/ 0 w 3368"/>
                  <a:gd name="T89" fmla="*/ 0 h 1403"/>
                  <a:gd name="T90" fmla="*/ 0 w 3368"/>
                  <a:gd name="T91" fmla="*/ 0 h 1403"/>
                  <a:gd name="T92" fmla="*/ 0 w 3368"/>
                  <a:gd name="T93" fmla="*/ 0 h 1403"/>
                  <a:gd name="T94" fmla="*/ 0 w 3368"/>
                  <a:gd name="T95" fmla="*/ 0 h 1403"/>
                  <a:gd name="T96" fmla="*/ 0 w 3368"/>
                  <a:gd name="T97" fmla="*/ 0 h 1403"/>
                  <a:gd name="T98" fmla="*/ 0 w 3368"/>
                  <a:gd name="T99" fmla="*/ 0 h 1403"/>
                  <a:gd name="T100" fmla="*/ 0 w 3368"/>
                  <a:gd name="T101" fmla="*/ 0 h 1403"/>
                  <a:gd name="T102" fmla="*/ 0 w 3368"/>
                  <a:gd name="T103" fmla="*/ 0 h 1403"/>
                  <a:gd name="T104" fmla="*/ 0 w 3368"/>
                  <a:gd name="T105" fmla="*/ 0 h 1403"/>
                  <a:gd name="T106" fmla="*/ 0 w 3368"/>
                  <a:gd name="T107" fmla="*/ 0 h 1403"/>
                  <a:gd name="T108" fmla="*/ 0 w 3368"/>
                  <a:gd name="T109" fmla="*/ 0 h 1403"/>
                  <a:gd name="T110" fmla="*/ 0 w 3368"/>
                  <a:gd name="T111" fmla="*/ 0 h 1403"/>
                  <a:gd name="T112" fmla="*/ 0 w 3368"/>
                  <a:gd name="T113" fmla="*/ 0 h 1403"/>
                  <a:gd name="T114" fmla="*/ 0 w 3368"/>
                  <a:gd name="T115" fmla="*/ 0 h 1403"/>
                  <a:gd name="T116" fmla="*/ 0 w 3368"/>
                  <a:gd name="T117" fmla="*/ 0 h 1403"/>
                  <a:gd name="T118" fmla="*/ 0 w 3368"/>
                  <a:gd name="T119" fmla="*/ 0 h 1403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368"/>
                  <a:gd name="T181" fmla="*/ 0 h 1403"/>
                  <a:gd name="T182" fmla="*/ 3368 w 3368"/>
                  <a:gd name="T183" fmla="*/ 1403 h 1403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368" h="1403">
                    <a:moveTo>
                      <a:pt x="225" y="0"/>
                    </a:moveTo>
                    <a:lnTo>
                      <a:pt x="511" y="21"/>
                    </a:lnTo>
                    <a:lnTo>
                      <a:pt x="646" y="85"/>
                    </a:lnTo>
                    <a:lnTo>
                      <a:pt x="748" y="106"/>
                    </a:lnTo>
                    <a:lnTo>
                      <a:pt x="899" y="42"/>
                    </a:lnTo>
                    <a:lnTo>
                      <a:pt x="1041" y="99"/>
                    </a:lnTo>
                    <a:lnTo>
                      <a:pt x="1129" y="99"/>
                    </a:lnTo>
                    <a:lnTo>
                      <a:pt x="1230" y="78"/>
                    </a:lnTo>
                    <a:lnTo>
                      <a:pt x="1339" y="106"/>
                    </a:lnTo>
                    <a:lnTo>
                      <a:pt x="1604" y="135"/>
                    </a:lnTo>
                    <a:lnTo>
                      <a:pt x="1719" y="106"/>
                    </a:lnTo>
                    <a:lnTo>
                      <a:pt x="1854" y="163"/>
                    </a:lnTo>
                    <a:lnTo>
                      <a:pt x="1984" y="220"/>
                    </a:lnTo>
                    <a:lnTo>
                      <a:pt x="2025" y="228"/>
                    </a:lnTo>
                    <a:lnTo>
                      <a:pt x="2153" y="206"/>
                    </a:lnTo>
                    <a:lnTo>
                      <a:pt x="2180" y="178"/>
                    </a:lnTo>
                    <a:lnTo>
                      <a:pt x="2228" y="277"/>
                    </a:lnTo>
                    <a:lnTo>
                      <a:pt x="2289" y="263"/>
                    </a:lnTo>
                    <a:lnTo>
                      <a:pt x="2316" y="292"/>
                    </a:lnTo>
                    <a:lnTo>
                      <a:pt x="2350" y="292"/>
                    </a:lnTo>
                    <a:lnTo>
                      <a:pt x="2370" y="328"/>
                    </a:lnTo>
                    <a:lnTo>
                      <a:pt x="2370" y="350"/>
                    </a:lnTo>
                    <a:lnTo>
                      <a:pt x="2383" y="357"/>
                    </a:lnTo>
                    <a:lnTo>
                      <a:pt x="2397" y="371"/>
                    </a:lnTo>
                    <a:lnTo>
                      <a:pt x="2410" y="371"/>
                    </a:lnTo>
                    <a:lnTo>
                      <a:pt x="2424" y="371"/>
                    </a:lnTo>
                    <a:lnTo>
                      <a:pt x="2438" y="365"/>
                    </a:lnTo>
                    <a:lnTo>
                      <a:pt x="2438" y="350"/>
                    </a:lnTo>
                    <a:lnTo>
                      <a:pt x="2438" y="335"/>
                    </a:lnTo>
                    <a:lnTo>
                      <a:pt x="2431" y="320"/>
                    </a:lnTo>
                    <a:lnTo>
                      <a:pt x="2417" y="320"/>
                    </a:lnTo>
                    <a:lnTo>
                      <a:pt x="2404" y="313"/>
                    </a:lnTo>
                    <a:lnTo>
                      <a:pt x="2390" y="307"/>
                    </a:lnTo>
                    <a:lnTo>
                      <a:pt x="2383" y="292"/>
                    </a:lnTo>
                    <a:lnTo>
                      <a:pt x="2370" y="285"/>
                    </a:lnTo>
                    <a:lnTo>
                      <a:pt x="2363" y="271"/>
                    </a:lnTo>
                    <a:lnTo>
                      <a:pt x="2356" y="256"/>
                    </a:lnTo>
                    <a:lnTo>
                      <a:pt x="2350" y="242"/>
                    </a:lnTo>
                    <a:lnTo>
                      <a:pt x="2336" y="235"/>
                    </a:lnTo>
                    <a:lnTo>
                      <a:pt x="2336" y="220"/>
                    </a:lnTo>
                    <a:lnTo>
                      <a:pt x="2350" y="206"/>
                    </a:lnTo>
                    <a:lnTo>
                      <a:pt x="2363" y="206"/>
                    </a:lnTo>
                    <a:lnTo>
                      <a:pt x="2377" y="206"/>
                    </a:lnTo>
                    <a:lnTo>
                      <a:pt x="2390" y="214"/>
                    </a:lnTo>
                    <a:lnTo>
                      <a:pt x="2404" y="220"/>
                    </a:lnTo>
                    <a:lnTo>
                      <a:pt x="2417" y="228"/>
                    </a:lnTo>
                    <a:lnTo>
                      <a:pt x="2431" y="235"/>
                    </a:lnTo>
                    <a:lnTo>
                      <a:pt x="2444" y="242"/>
                    </a:lnTo>
                    <a:lnTo>
                      <a:pt x="2458" y="242"/>
                    </a:lnTo>
                    <a:lnTo>
                      <a:pt x="2471" y="242"/>
                    </a:lnTo>
                    <a:lnTo>
                      <a:pt x="2485" y="242"/>
                    </a:lnTo>
                    <a:lnTo>
                      <a:pt x="2498" y="242"/>
                    </a:lnTo>
                    <a:lnTo>
                      <a:pt x="2512" y="242"/>
                    </a:lnTo>
                    <a:lnTo>
                      <a:pt x="2526" y="235"/>
                    </a:lnTo>
                    <a:lnTo>
                      <a:pt x="2541" y="235"/>
                    </a:lnTo>
                    <a:lnTo>
                      <a:pt x="2555" y="228"/>
                    </a:lnTo>
                    <a:lnTo>
                      <a:pt x="2568" y="220"/>
                    </a:lnTo>
                    <a:lnTo>
                      <a:pt x="2582" y="214"/>
                    </a:lnTo>
                    <a:lnTo>
                      <a:pt x="2595" y="214"/>
                    </a:lnTo>
                    <a:lnTo>
                      <a:pt x="2609" y="214"/>
                    </a:lnTo>
                    <a:lnTo>
                      <a:pt x="2622" y="214"/>
                    </a:lnTo>
                    <a:lnTo>
                      <a:pt x="2629" y="228"/>
                    </a:lnTo>
                    <a:lnTo>
                      <a:pt x="2636" y="242"/>
                    </a:lnTo>
                    <a:lnTo>
                      <a:pt x="2643" y="256"/>
                    </a:lnTo>
                    <a:lnTo>
                      <a:pt x="2649" y="271"/>
                    </a:lnTo>
                    <a:lnTo>
                      <a:pt x="2663" y="271"/>
                    </a:lnTo>
                    <a:lnTo>
                      <a:pt x="2677" y="271"/>
                    </a:lnTo>
                    <a:lnTo>
                      <a:pt x="2690" y="271"/>
                    </a:lnTo>
                    <a:lnTo>
                      <a:pt x="2704" y="271"/>
                    </a:lnTo>
                    <a:lnTo>
                      <a:pt x="2717" y="271"/>
                    </a:lnTo>
                    <a:lnTo>
                      <a:pt x="2731" y="271"/>
                    </a:lnTo>
                    <a:lnTo>
                      <a:pt x="2744" y="271"/>
                    </a:lnTo>
                    <a:lnTo>
                      <a:pt x="2758" y="285"/>
                    </a:lnTo>
                    <a:lnTo>
                      <a:pt x="2771" y="292"/>
                    </a:lnTo>
                    <a:lnTo>
                      <a:pt x="2785" y="299"/>
                    </a:lnTo>
                    <a:lnTo>
                      <a:pt x="2798" y="299"/>
                    </a:lnTo>
                    <a:lnTo>
                      <a:pt x="2812" y="299"/>
                    </a:lnTo>
                    <a:lnTo>
                      <a:pt x="2825" y="307"/>
                    </a:lnTo>
                    <a:lnTo>
                      <a:pt x="2839" y="307"/>
                    </a:lnTo>
                    <a:lnTo>
                      <a:pt x="2853" y="313"/>
                    </a:lnTo>
                    <a:lnTo>
                      <a:pt x="2866" y="320"/>
                    </a:lnTo>
                    <a:lnTo>
                      <a:pt x="2880" y="328"/>
                    </a:lnTo>
                    <a:lnTo>
                      <a:pt x="2893" y="328"/>
                    </a:lnTo>
                    <a:lnTo>
                      <a:pt x="2907" y="328"/>
                    </a:lnTo>
                    <a:lnTo>
                      <a:pt x="2920" y="328"/>
                    </a:lnTo>
                    <a:lnTo>
                      <a:pt x="2934" y="335"/>
                    </a:lnTo>
                    <a:lnTo>
                      <a:pt x="2947" y="342"/>
                    </a:lnTo>
                    <a:lnTo>
                      <a:pt x="2961" y="342"/>
                    </a:lnTo>
                    <a:lnTo>
                      <a:pt x="2974" y="342"/>
                    </a:lnTo>
                    <a:lnTo>
                      <a:pt x="2988" y="350"/>
                    </a:lnTo>
                    <a:lnTo>
                      <a:pt x="3002" y="350"/>
                    </a:lnTo>
                    <a:lnTo>
                      <a:pt x="3015" y="357"/>
                    </a:lnTo>
                    <a:lnTo>
                      <a:pt x="3029" y="357"/>
                    </a:lnTo>
                    <a:lnTo>
                      <a:pt x="3042" y="365"/>
                    </a:lnTo>
                    <a:lnTo>
                      <a:pt x="3056" y="365"/>
                    </a:lnTo>
                    <a:lnTo>
                      <a:pt x="3069" y="371"/>
                    </a:lnTo>
                    <a:lnTo>
                      <a:pt x="3083" y="378"/>
                    </a:lnTo>
                    <a:lnTo>
                      <a:pt x="3096" y="386"/>
                    </a:lnTo>
                    <a:lnTo>
                      <a:pt x="3111" y="386"/>
                    </a:lnTo>
                    <a:lnTo>
                      <a:pt x="3124" y="386"/>
                    </a:lnTo>
                    <a:lnTo>
                      <a:pt x="3138" y="393"/>
                    </a:lnTo>
                    <a:lnTo>
                      <a:pt x="3152" y="393"/>
                    </a:lnTo>
                    <a:lnTo>
                      <a:pt x="3165" y="393"/>
                    </a:lnTo>
                    <a:lnTo>
                      <a:pt x="3179" y="401"/>
                    </a:lnTo>
                    <a:lnTo>
                      <a:pt x="3192" y="401"/>
                    </a:lnTo>
                    <a:lnTo>
                      <a:pt x="3206" y="401"/>
                    </a:lnTo>
                    <a:lnTo>
                      <a:pt x="3219" y="407"/>
                    </a:lnTo>
                    <a:lnTo>
                      <a:pt x="3233" y="407"/>
                    </a:lnTo>
                    <a:lnTo>
                      <a:pt x="3246" y="407"/>
                    </a:lnTo>
                    <a:lnTo>
                      <a:pt x="3260" y="407"/>
                    </a:lnTo>
                    <a:lnTo>
                      <a:pt x="3273" y="407"/>
                    </a:lnTo>
                    <a:lnTo>
                      <a:pt x="3287" y="407"/>
                    </a:lnTo>
                    <a:lnTo>
                      <a:pt x="3300" y="407"/>
                    </a:lnTo>
                    <a:lnTo>
                      <a:pt x="3314" y="407"/>
                    </a:lnTo>
                    <a:lnTo>
                      <a:pt x="3328" y="407"/>
                    </a:lnTo>
                    <a:lnTo>
                      <a:pt x="3341" y="414"/>
                    </a:lnTo>
                    <a:lnTo>
                      <a:pt x="3355" y="422"/>
                    </a:lnTo>
                    <a:lnTo>
                      <a:pt x="3368" y="435"/>
                    </a:lnTo>
                    <a:lnTo>
                      <a:pt x="3368" y="450"/>
                    </a:lnTo>
                    <a:lnTo>
                      <a:pt x="3368" y="464"/>
                    </a:lnTo>
                    <a:lnTo>
                      <a:pt x="3361" y="479"/>
                    </a:lnTo>
                    <a:lnTo>
                      <a:pt x="3355" y="492"/>
                    </a:lnTo>
                    <a:lnTo>
                      <a:pt x="3348" y="507"/>
                    </a:lnTo>
                    <a:lnTo>
                      <a:pt x="3334" y="522"/>
                    </a:lnTo>
                    <a:lnTo>
                      <a:pt x="3334" y="536"/>
                    </a:lnTo>
                    <a:lnTo>
                      <a:pt x="3328" y="551"/>
                    </a:lnTo>
                    <a:lnTo>
                      <a:pt x="3328" y="564"/>
                    </a:lnTo>
                    <a:lnTo>
                      <a:pt x="3328" y="579"/>
                    </a:lnTo>
                    <a:lnTo>
                      <a:pt x="3328" y="593"/>
                    </a:lnTo>
                    <a:lnTo>
                      <a:pt x="3328" y="608"/>
                    </a:lnTo>
                    <a:lnTo>
                      <a:pt x="3328" y="621"/>
                    </a:lnTo>
                    <a:lnTo>
                      <a:pt x="3328" y="636"/>
                    </a:lnTo>
                    <a:lnTo>
                      <a:pt x="3328" y="650"/>
                    </a:lnTo>
                    <a:lnTo>
                      <a:pt x="3334" y="665"/>
                    </a:lnTo>
                    <a:lnTo>
                      <a:pt x="3341" y="678"/>
                    </a:lnTo>
                    <a:lnTo>
                      <a:pt x="3348" y="693"/>
                    </a:lnTo>
                    <a:lnTo>
                      <a:pt x="3352" y="712"/>
                    </a:lnTo>
                    <a:lnTo>
                      <a:pt x="3355" y="741"/>
                    </a:lnTo>
                    <a:lnTo>
                      <a:pt x="3341" y="776"/>
                    </a:lnTo>
                    <a:lnTo>
                      <a:pt x="3287" y="746"/>
                    </a:lnTo>
                    <a:lnTo>
                      <a:pt x="3285" y="769"/>
                    </a:lnTo>
                    <a:lnTo>
                      <a:pt x="3296" y="795"/>
                    </a:lnTo>
                    <a:lnTo>
                      <a:pt x="3303" y="829"/>
                    </a:lnTo>
                    <a:lnTo>
                      <a:pt x="3269" y="850"/>
                    </a:lnTo>
                    <a:lnTo>
                      <a:pt x="3199" y="888"/>
                    </a:lnTo>
                    <a:lnTo>
                      <a:pt x="3167" y="888"/>
                    </a:lnTo>
                    <a:lnTo>
                      <a:pt x="3106" y="919"/>
                    </a:lnTo>
                    <a:lnTo>
                      <a:pt x="3026" y="1002"/>
                    </a:lnTo>
                    <a:lnTo>
                      <a:pt x="3022" y="1034"/>
                    </a:lnTo>
                    <a:lnTo>
                      <a:pt x="2997" y="1058"/>
                    </a:lnTo>
                    <a:lnTo>
                      <a:pt x="2999" y="1092"/>
                    </a:lnTo>
                    <a:lnTo>
                      <a:pt x="2945" y="1149"/>
                    </a:lnTo>
                    <a:lnTo>
                      <a:pt x="2889" y="1175"/>
                    </a:lnTo>
                    <a:lnTo>
                      <a:pt x="2839" y="1168"/>
                    </a:lnTo>
                    <a:lnTo>
                      <a:pt x="2803" y="1187"/>
                    </a:lnTo>
                    <a:lnTo>
                      <a:pt x="2810" y="1223"/>
                    </a:lnTo>
                    <a:lnTo>
                      <a:pt x="2787" y="1275"/>
                    </a:lnTo>
                    <a:lnTo>
                      <a:pt x="2751" y="1275"/>
                    </a:lnTo>
                    <a:lnTo>
                      <a:pt x="2706" y="1301"/>
                    </a:lnTo>
                    <a:lnTo>
                      <a:pt x="2649" y="1299"/>
                    </a:lnTo>
                    <a:lnTo>
                      <a:pt x="2629" y="1316"/>
                    </a:lnTo>
                    <a:lnTo>
                      <a:pt x="2462" y="1318"/>
                    </a:lnTo>
                    <a:lnTo>
                      <a:pt x="2410" y="1344"/>
                    </a:lnTo>
                    <a:lnTo>
                      <a:pt x="2350" y="1344"/>
                    </a:lnTo>
                    <a:lnTo>
                      <a:pt x="2320" y="1361"/>
                    </a:lnTo>
                    <a:lnTo>
                      <a:pt x="2295" y="1358"/>
                    </a:lnTo>
                    <a:lnTo>
                      <a:pt x="2214" y="1403"/>
                    </a:lnTo>
                    <a:lnTo>
                      <a:pt x="2128" y="1403"/>
                    </a:lnTo>
                    <a:lnTo>
                      <a:pt x="2104" y="1373"/>
                    </a:lnTo>
                    <a:lnTo>
                      <a:pt x="2052" y="1373"/>
                    </a:lnTo>
                    <a:lnTo>
                      <a:pt x="2027" y="1388"/>
                    </a:lnTo>
                    <a:lnTo>
                      <a:pt x="1940" y="1392"/>
                    </a:lnTo>
                    <a:lnTo>
                      <a:pt x="1852" y="1339"/>
                    </a:lnTo>
                    <a:lnTo>
                      <a:pt x="1834" y="1316"/>
                    </a:lnTo>
                    <a:lnTo>
                      <a:pt x="1780" y="1316"/>
                    </a:lnTo>
                    <a:lnTo>
                      <a:pt x="1732" y="1344"/>
                    </a:lnTo>
                    <a:lnTo>
                      <a:pt x="1701" y="1342"/>
                    </a:lnTo>
                    <a:lnTo>
                      <a:pt x="1671" y="1363"/>
                    </a:lnTo>
                    <a:lnTo>
                      <a:pt x="1613" y="1363"/>
                    </a:lnTo>
                    <a:lnTo>
                      <a:pt x="1604" y="1333"/>
                    </a:lnTo>
                    <a:lnTo>
                      <a:pt x="1572" y="1301"/>
                    </a:lnTo>
                    <a:lnTo>
                      <a:pt x="1561" y="1275"/>
                    </a:lnTo>
                    <a:lnTo>
                      <a:pt x="1541" y="1259"/>
                    </a:lnTo>
                    <a:lnTo>
                      <a:pt x="1509" y="1259"/>
                    </a:lnTo>
                    <a:lnTo>
                      <a:pt x="1457" y="1287"/>
                    </a:lnTo>
                    <a:lnTo>
                      <a:pt x="1425" y="1287"/>
                    </a:lnTo>
                    <a:lnTo>
                      <a:pt x="1403" y="1301"/>
                    </a:lnTo>
                    <a:lnTo>
                      <a:pt x="1372" y="1301"/>
                    </a:lnTo>
                    <a:lnTo>
                      <a:pt x="1350" y="1314"/>
                    </a:lnTo>
                    <a:lnTo>
                      <a:pt x="1233" y="1318"/>
                    </a:lnTo>
                    <a:lnTo>
                      <a:pt x="1178" y="1289"/>
                    </a:lnTo>
                    <a:lnTo>
                      <a:pt x="1043" y="1287"/>
                    </a:lnTo>
                    <a:lnTo>
                      <a:pt x="1016" y="1261"/>
                    </a:lnTo>
                    <a:lnTo>
                      <a:pt x="939" y="1261"/>
                    </a:lnTo>
                    <a:lnTo>
                      <a:pt x="910" y="1244"/>
                    </a:lnTo>
                    <a:lnTo>
                      <a:pt x="883" y="1249"/>
                    </a:lnTo>
                    <a:lnTo>
                      <a:pt x="860" y="1259"/>
                    </a:lnTo>
                    <a:lnTo>
                      <a:pt x="849" y="1295"/>
                    </a:lnTo>
                    <a:lnTo>
                      <a:pt x="768" y="1337"/>
                    </a:lnTo>
                    <a:lnTo>
                      <a:pt x="680" y="1333"/>
                    </a:lnTo>
                    <a:lnTo>
                      <a:pt x="655" y="1349"/>
                    </a:lnTo>
                    <a:lnTo>
                      <a:pt x="594" y="1349"/>
                    </a:lnTo>
                    <a:lnTo>
                      <a:pt x="542" y="1323"/>
                    </a:lnTo>
                    <a:lnTo>
                      <a:pt x="513" y="1323"/>
                    </a:lnTo>
                    <a:lnTo>
                      <a:pt x="488" y="1304"/>
                    </a:lnTo>
                    <a:lnTo>
                      <a:pt x="405" y="1306"/>
                    </a:lnTo>
                    <a:lnTo>
                      <a:pt x="380" y="1289"/>
                    </a:lnTo>
                    <a:lnTo>
                      <a:pt x="301" y="1287"/>
                    </a:lnTo>
                    <a:lnTo>
                      <a:pt x="243" y="1320"/>
                    </a:lnTo>
                    <a:lnTo>
                      <a:pt x="83" y="1316"/>
                    </a:lnTo>
                    <a:lnTo>
                      <a:pt x="78" y="1284"/>
                    </a:lnTo>
                    <a:lnTo>
                      <a:pt x="51" y="1287"/>
                    </a:lnTo>
                    <a:lnTo>
                      <a:pt x="51" y="1235"/>
                    </a:lnTo>
                    <a:lnTo>
                      <a:pt x="67" y="1208"/>
                    </a:lnTo>
                    <a:lnTo>
                      <a:pt x="97" y="1172"/>
                    </a:lnTo>
                    <a:lnTo>
                      <a:pt x="121" y="1175"/>
                    </a:lnTo>
                    <a:lnTo>
                      <a:pt x="110" y="1147"/>
                    </a:lnTo>
                    <a:lnTo>
                      <a:pt x="81" y="1132"/>
                    </a:lnTo>
                    <a:lnTo>
                      <a:pt x="81" y="1048"/>
                    </a:lnTo>
                    <a:lnTo>
                      <a:pt x="108" y="1021"/>
                    </a:lnTo>
                    <a:lnTo>
                      <a:pt x="108" y="936"/>
                    </a:lnTo>
                    <a:lnTo>
                      <a:pt x="137" y="871"/>
                    </a:lnTo>
                    <a:lnTo>
                      <a:pt x="133" y="762"/>
                    </a:lnTo>
                    <a:lnTo>
                      <a:pt x="167" y="743"/>
                    </a:lnTo>
                    <a:lnTo>
                      <a:pt x="167" y="665"/>
                    </a:lnTo>
                    <a:lnTo>
                      <a:pt x="135" y="621"/>
                    </a:lnTo>
                    <a:lnTo>
                      <a:pt x="137" y="551"/>
                    </a:lnTo>
                    <a:lnTo>
                      <a:pt x="121" y="519"/>
                    </a:lnTo>
                    <a:lnTo>
                      <a:pt x="124" y="481"/>
                    </a:lnTo>
                    <a:lnTo>
                      <a:pt x="110" y="458"/>
                    </a:lnTo>
                    <a:lnTo>
                      <a:pt x="24" y="458"/>
                    </a:lnTo>
                    <a:lnTo>
                      <a:pt x="15" y="433"/>
                    </a:lnTo>
                    <a:lnTo>
                      <a:pt x="13" y="403"/>
                    </a:lnTo>
                    <a:lnTo>
                      <a:pt x="0" y="362"/>
                    </a:lnTo>
                    <a:lnTo>
                      <a:pt x="0" y="318"/>
                    </a:lnTo>
                    <a:lnTo>
                      <a:pt x="54" y="287"/>
                    </a:lnTo>
                    <a:lnTo>
                      <a:pt x="78" y="290"/>
                    </a:lnTo>
                    <a:lnTo>
                      <a:pt x="110" y="277"/>
                    </a:lnTo>
                    <a:lnTo>
                      <a:pt x="142" y="275"/>
                    </a:lnTo>
                    <a:lnTo>
                      <a:pt x="178" y="256"/>
                    </a:lnTo>
                    <a:lnTo>
                      <a:pt x="176" y="85"/>
                    </a:lnTo>
                    <a:lnTo>
                      <a:pt x="225" y="0"/>
                    </a:lnTo>
                    <a:close/>
                  </a:path>
                </a:pathLst>
              </a:custGeom>
              <a:grpFill/>
              <a:ln w="1651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dirty="0">
                  <a:latin typeface="Arial" charset="0"/>
                </a:endParaRPr>
              </a:p>
            </p:txBody>
          </p:sp>
          <p:sp>
            <p:nvSpPr>
              <p:cNvPr id="130" name="Freeform 70"/>
              <p:cNvSpPr>
                <a:spLocks/>
              </p:cNvSpPr>
              <p:nvPr/>
            </p:nvSpPr>
            <p:spPr bwMode="auto">
              <a:xfrm>
                <a:off x="5136" y="3744"/>
                <a:ext cx="51" cy="48"/>
              </a:xfrm>
              <a:custGeom>
                <a:avLst/>
                <a:gdLst>
                  <a:gd name="T0" fmla="*/ 0 w 3368"/>
                  <a:gd name="T1" fmla="*/ 0 h 1403"/>
                  <a:gd name="T2" fmla="*/ 0 w 3368"/>
                  <a:gd name="T3" fmla="*/ 0 h 1403"/>
                  <a:gd name="T4" fmla="*/ 0 w 3368"/>
                  <a:gd name="T5" fmla="*/ 0 h 1403"/>
                  <a:gd name="T6" fmla="*/ 0 w 3368"/>
                  <a:gd name="T7" fmla="*/ 0 h 1403"/>
                  <a:gd name="T8" fmla="*/ 0 w 3368"/>
                  <a:gd name="T9" fmla="*/ 0 h 1403"/>
                  <a:gd name="T10" fmla="*/ 0 w 3368"/>
                  <a:gd name="T11" fmla="*/ 0 h 1403"/>
                  <a:gd name="T12" fmla="*/ 0 w 3368"/>
                  <a:gd name="T13" fmla="*/ 0 h 1403"/>
                  <a:gd name="T14" fmla="*/ 0 w 3368"/>
                  <a:gd name="T15" fmla="*/ 0 h 1403"/>
                  <a:gd name="T16" fmla="*/ 0 w 3368"/>
                  <a:gd name="T17" fmla="*/ 0 h 1403"/>
                  <a:gd name="T18" fmla="*/ 0 w 3368"/>
                  <a:gd name="T19" fmla="*/ 0 h 1403"/>
                  <a:gd name="T20" fmla="*/ 0 w 3368"/>
                  <a:gd name="T21" fmla="*/ 0 h 1403"/>
                  <a:gd name="T22" fmla="*/ 0 w 3368"/>
                  <a:gd name="T23" fmla="*/ 0 h 1403"/>
                  <a:gd name="T24" fmla="*/ 0 w 3368"/>
                  <a:gd name="T25" fmla="*/ 0 h 1403"/>
                  <a:gd name="T26" fmla="*/ 0 w 3368"/>
                  <a:gd name="T27" fmla="*/ 0 h 1403"/>
                  <a:gd name="T28" fmla="*/ 0 w 3368"/>
                  <a:gd name="T29" fmla="*/ 0 h 1403"/>
                  <a:gd name="T30" fmla="*/ 0 w 3368"/>
                  <a:gd name="T31" fmla="*/ 0 h 1403"/>
                  <a:gd name="T32" fmla="*/ 0 w 3368"/>
                  <a:gd name="T33" fmla="*/ 0 h 1403"/>
                  <a:gd name="T34" fmla="*/ 0 w 3368"/>
                  <a:gd name="T35" fmla="*/ 0 h 1403"/>
                  <a:gd name="T36" fmla="*/ 0 w 3368"/>
                  <a:gd name="T37" fmla="*/ 0 h 1403"/>
                  <a:gd name="T38" fmla="*/ 0 w 3368"/>
                  <a:gd name="T39" fmla="*/ 0 h 1403"/>
                  <a:gd name="T40" fmla="*/ 0 w 3368"/>
                  <a:gd name="T41" fmla="*/ 0 h 1403"/>
                  <a:gd name="T42" fmla="*/ 0 w 3368"/>
                  <a:gd name="T43" fmla="*/ 0 h 1403"/>
                  <a:gd name="T44" fmla="*/ 0 w 3368"/>
                  <a:gd name="T45" fmla="*/ 0 h 1403"/>
                  <a:gd name="T46" fmla="*/ 0 w 3368"/>
                  <a:gd name="T47" fmla="*/ 0 h 1403"/>
                  <a:gd name="T48" fmla="*/ 0 w 3368"/>
                  <a:gd name="T49" fmla="*/ 0 h 1403"/>
                  <a:gd name="T50" fmla="*/ 0 w 3368"/>
                  <a:gd name="T51" fmla="*/ 0 h 1403"/>
                  <a:gd name="T52" fmla="*/ 0 w 3368"/>
                  <a:gd name="T53" fmla="*/ 0 h 1403"/>
                  <a:gd name="T54" fmla="*/ 0 w 3368"/>
                  <a:gd name="T55" fmla="*/ 0 h 1403"/>
                  <a:gd name="T56" fmla="*/ 0 w 3368"/>
                  <a:gd name="T57" fmla="*/ 0 h 1403"/>
                  <a:gd name="T58" fmla="*/ 0 w 3368"/>
                  <a:gd name="T59" fmla="*/ 0 h 1403"/>
                  <a:gd name="T60" fmla="*/ 0 w 3368"/>
                  <a:gd name="T61" fmla="*/ 0 h 1403"/>
                  <a:gd name="T62" fmla="*/ 0 w 3368"/>
                  <a:gd name="T63" fmla="*/ 0 h 1403"/>
                  <a:gd name="T64" fmla="*/ 0 w 3368"/>
                  <a:gd name="T65" fmla="*/ 0 h 1403"/>
                  <a:gd name="T66" fmla="*/ 0 w 3368"/>
                  <a:gd name="T67" fmla="*/ 0 h 1403"/>
                  <a:gd name="T68" fmla="*/ 0 w 3368"/>
                  <a:gd name="T69" fmla="*/ 0 h 1403"/>
                  <a:gd name="T70" fmla="*/ 0 w 3368"/>
                  <a:gd name="T71" fmla="*/ 0 h 1403"/>
                  <a:gd name="T72" fmla="*/ 0 w 3368"/>
                  <a:gd name="T73" fmla="*/ 0 h 1403"/>
                  <a:gd name="T74" fmla="*/ 0 w 3368"/>
                  <a:gd name="T75" fmla="*/ 0 h 1403"/>
                  <a:gd name="T76" fmla="*/ 0 w 3368"/>
                  <a:gd name="T77" fmla="*/ 0 h 1403"/>
                  <a:gd name="T78" fmla="*/ 0 w 3368"/>
                  <a:gd name="T79" fmla="*/ 0 h 1403"/>
                  <a:gd name="T80" fmla="*/ 0 w 3368"/>
                  <a:gd name="T81" fmla="*/ 0 h 1403"/>
                  <a:gd name="T82" fmla="*/ 0 w 3368"/>
                  <a:gd name="T83" fmla="*/ 0 h 1403"/>
                  <a:gd name="T84" fmla="*/ 0 w 3368"/>
                  <a:gd name="T85" fmla="*/ 0 h 1403"/>
                  <a:gd name="T86" fmla="*/ 0 w 3368"/>
                  <a:gd name="T87" fmla="*/ 0 h 1403"/>
                  <a:gd name="T88" fmla="*/ 0 w 3368"/>
                  <a:gd name="T89" fmla="*/ 0 h 1403"/>
                  <a:gd name="T90" fmla="*/ 0 w 3368"/>
                  <a:gd name="T91" fmla="*/ 0 h 1403"/>
                  <a:gd name="T92" fmla="*/ 0 w 3368"/>
                  <a:gd name="T93" fmla="*/ 0 h 1403"/>
                  <a:gd name="T94" fmla="*/ 0 w 3368"/>
                  <a:gd name="T95" fmla="*/ 0 h 1403"/>
                  <a:gd name="T96" fmla="*/ 0 w 3368"/>
                  <a:gd name="T97" fmla="*/ 0 h 1403"/>
                  <a:gd name="T98" fmla="*/ 0 w 3368"/>
                  <a:gd name="T99" fmla="*/ 0 h 1403"/>
                  <a:gd name="T100" fmla="*/ 0 w 3368"/>
                  <a:gd name="T101" fmla="*/ 0 h 1403"/>
                  <a:gd name="T102" fmla="*/ 0 w 3368"/>
                  <a:gd name="T103" fmla="*/ 0 h 1403"/>
                  <a:gd name="T104" fmla="*/ 0 w 3368"/>
                  <a:gd name="T105" fmla="*/ 0 h 1403"/>
                  <a:gd name="T106" fmla="*/ 0 w 3368"/>
                  <a:gd name="T107" fmla="*/ 0 h 1403"/>
                  <a:gd name="T108" fmla="*/ 0 w 3368"/>
                  <a:gd name="T109" fmla="*/ 0 h 1403"/>
                  <a:gd name="T110" fmla="*/ 0 w 3368"/>
                  <a:gd name="T111" fmla="*/ 0 h 1403"/>
                  <a:gd name="T112" fmla="*/ 0 w 3368"/>
                  <a:gd name="T113" fmla="*/ 0 h 1403"/>
                  <a:gd name="T114" fmla="*/ 0 w 3368"/>
                  <a:gd name="T115" fmla="*/ 0 h 1403"/>
                  <a:gd name="T116" fmla="*/ 0 w 3368"/>
                  <a:gd name="T117" fmla="*/ 0 h 1403"/>
                  <a:gd name="T118" fmla="*/ 0 w 3368"/>
                  <a:gd name="T119" fmla="*/ 0 h 1403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368"/>
                  <a:gd name="T181" fmla="*/ 0 h 1403"/>
                  <a:gd name="T182" fmla="*/ 3368 w 3368"/>
                  <a:gd name="T183" fmla="*/ 1403 h 1403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368" h="1403">
                    <a:moveTo>
                      <a:pt x="225" y="0"/>
                    </a:moveTo>
                    <a:lnTo>
                      <a:pt x="511" y="21"/>
                    </a:lnTo>
                    <a:lnTo>
                      <a:pt x="646" y="85"/>
                    </a:lnTo>
                    <a:lnTo>
                      <a:pt x="748" y="106"/>
                    </a:lnTo>
                    <a:lnTo>
                      <a:pt x="899" y="42"/>
                    </a:lnTo>
                    <a:lnTo>
                      <a:pt x="1041" y="99"/>
                    </a:lnTo>
                    <a:lnTo>
                      <a:pt x="1129" y="99"/>
                    </a:lnTo>
                    <a:lnTo>
                      <a:pt x="1230" y="78"/>
                    </a:lnTo>
                    <a:lnTo>
                      <a:pt x="1339" y="106"/>
                    </a:lnTo>
                    <a:lnTo>
                      <a:pt x="1604" y="135"/>
                    </a:lnTo>
                    <a:lnTo>
                      <a:pt x="1719" y="106"/>
                    </a:lnTo>
                    <a:lnTo>
                      <a:pt x="1854" y="163"/>
                    </a:lnTo>
                    <a:lnTo>
                      <a:pt x="1984" y="220"/>
                    </a:lnTo>
                    <a:lnTo>
                      <a:pt x="2025" y="228"/>
                    </a:lnTo>
                    <a:lnTo>
                      <a:pt x="2153" y="206"/>
                    </a:lnTo>
                    <a:lnTo>
                      <a:pt x="2180" y="178"/>
                    </a:lnTo>
                    <a:lnTo>
                      <a:pt x="2228" y="277"/>
                    </a:lnTo>
                    <a:lnTo>
                      <a:pt x="2289" y="263"/>
                    </a:lnTo>
                    <a:lnTo>
                      <a:pt x="2316" y="292"/>
                    </a:lnTo>
                    <a:lnTo>
                      <a:pt x="2350" y="292"/>
                    </a:lnTo>
                    <a:lnTo>
                      <a:pt x="2370" y="328"/>
                    </a:lnTo>
                    <a:lnTo>
                      <a:pt x="2370" y="350"/>
                    </a:lnTo>
                    <a:lnTo>
                      <a:pt x="2383" y="357"/>
                    </a:lnTo>
                    <a:lnTo>
                      <a:pt x="2397" y="371"/>
                    </a:lnTo>
                    <a:lnTo>
                      <a:pt x="2410" y="371"/>
                    </a:lnTo>
                    <a:lnTo>
                      <a:pt x="2424" y="371"/>
                    </a:lnTo>
                    <a:lnTo>
                      <a:pt x="2438" y="365"/>
                    </a:lnTo>
                    <a:lnTo>
                      <a:pt x="2438" y="350"/>
                    </a:lnTo>
                    <a:lnTo>
                      <a:pt x="2438" y="335"/>
                    </a:lnTo>
                    <a:lnTo>
                      <a:pt x="2431" y="320"/>
                    </a:lnTo>
                    <a:lnTo>
                      <a:pt x="2417" y="320"/>
                    </a:lnTo>
                    <a:lnTo>
                      <a:pt x="2404" y="313"/>
                    </a:lnTo>
                    <a:lnTo>
                      <a:pt x="2390" y="307"/>
                    </a:lnTo>
                    <a:lnTo>
                      <a:pt x="2383" y="292"/>
                    </a:lnTo>
                    <a:lnTo>
                      <a:pt x="2370" y="285"/>
                    </a:lnTo>
                    <a:lnTo>
                      <a:pt x="2363" y="271"/>
                    </a:lnTo>
                    <a:lnTo>
                      <a:pt x="2356" y="256"/>
                    </a:lnTo>
                    <a:lnTo>
                      <a:pt x="2350" y="242"/>
                    </a:lnTo>
                    <a:lnTo>
                      <a:pt x="2336" y="235"/>
                    </a:lnTo>
                    <a:lnTo>
                      <a:pt x="2336" y="220"/>
                    </a:lnTo>
                    <a:lnTo>
                      <a:pt x="2350" y="206"/>
                    </a:lnTo>
                    <a:lnTo>
                      <a:pt x="2363" y="206"/>
                    </a:lnTo>
                    <a:lnTo>
                      <a:pt x="2377" y="206"/>
                    </a:lnTo>
                    <a:lnTo>
                      <a:pt x="2390" y="214"/>
                    </a:lnTo>
                    <a:lnTo>
                      <a:pt x="2404" y="220"/>
                    </a:lnTo>
                    <a:lnTo>
                      <a:pt x="2417" y="228"/>
                    </a:lnTo>
                    <a:lnTo>
                      <a:pt x="2431" y="235"/>
                    </a:lnTo>
                    <a:lnTo>
                      <a:pt x="2444" y="242"/>
                    </a:lnTo>
                    <a:lnTo>
                      <a:pt x="2458" y="242"/>
                    </a:lnTo>
                    <a:lnTo>
                      <a:pt x="2471" y="242"/>
                    </a:lnTo>
                    <a:lnTo>
                      <a:pt x="2485" y="242"/>
                    </a:lnTo>
                    <a:lnTo>
                      <a:pt x="2498" y="242"/>
                    </a:lnTo>
                    <a:lnTo>
                      <a:pt x="2512" y="242"/>
                    </a:lnTo>
                    <a:lnTo>
                      <a:pt x="2526" y="235"/>
                    </a:lnTo>
                    <a:lnTo>
                      <a:pt x="2541" y="235"/>
                    </a:lnTo>
                    <a:lnTo>
                      <a:pt x="2555" y="228"/>
                    </a:lnTo>
                    <a:lnTo>
                      <a:pt x="2568" y="220"/>
                    </a:lnTo>
                    <a:lnTo>
                      <a:pt x="2582" y="214"/>
                    </a:lnTo>
                    <a:lnTo>
                      <a:pt x="2595" y="214"/>
                    </a:lnTo>
                    <a:lnTo>
                      <a:pt x="2609" y="214"/>
                    </a:lnTo>
                    <a:lnTo>
                      <a:pt x="2622" y="214"/>
                    </a:lnTo>
                    <a:lnTo>
                      <a:pt x="2629" y="228"/>
                    </a:lnTo>
                    <a:lnTo>
                      <a:pt x="2636" y="242"/>
                    </a:lnTo>
                    <a:lnTo>
                      <a:pt x="2643" y="256"/>
                    </a:lnTo>
                    <a:lnTo>
                      <a:pt x="2649" y="271"/>
                    </a:lnTo>
                    <a:lnTo>
                      <a:pt x="2663" y="271"/>
                    </a:lnTo>
                    <a:lnTo>
                      <a:pt x="2677" y="271"/>
                    </a:lnTo>
                    <a:lnTo>
                      <a:pt x="2690" y="271"/>
                    </a:lnTo>
                    <a:lnTo>
                      <a:pt x="2704" y="271"/>
                    </a:lnTo>
                    <a:lnTo>
                      <a:pt x="2717" y="271"/>
                    </a:lnTo>
                    <a:lnTo>
                      <a:pt x="2731" y="271"/>
                    </a:lnTo>
                    <a:lnTo>
                      <a:pt x="2744" y="271"/>
                    </a:lnTo>
                    <a:lnTo>
                      <a:pt x="2758" y="285"/>
                    </a:lnTo>
                    <a:lnTo>
                      <a:pt x="2771" y="292"/>
                    </a:lnTo>
                    <a:lnTo>
                      <a:pt x="2785" y="299"/>
                    </a:lnTo>
                    <a:lnTo>
                      <a:pt x="2798" y="299"/>
                    </a:lnTo>
                    <a:lnTo>
                      <a:pt x="2812" y="299"/>
                    </a:lnTo>
                    <a:lnTo>
                      <a:pt x="2825" y="307"/>
                    </a:lnTo>
                    <a:lnTo>
                      <a:pt x="2839" y="307"/>
                    </a:lnTo>
                    <a:lnTo>
                      <a:pt x="2853" y="313"/>
                    </a:lnTo>
                    <a:lnTo>
                      <a:pt x="2866" y="320"/>
                    </a:lnTo>
                    <a:lnTo>
                      <a:pt x="2880" y="328"/>
                    </a:lnTo>
                    <a:lnTo>
                      <a:pt x="2893" y="328"/>
                    </a:lnTo>
                    <a:lnTo>
                      <a:pt x="2907" y="328"/>
                    </a:lnTo>
                    <a:lnTo>
                      <a:pt x="2920" y="328"/>
                    </a:lnTo>
                    <a:lnTo>
                      <a:pt x="2934" y="335"/>
                    </a:lnTo>
                    <a:lnTo>
                      <a:pt x="2947" y="342"/>
                    </a:lnTo>
                    <a:lnTo>
                      <a:pt x="2961" y="342"/>
                    </a:lnTo>
                    <a:lnTo>
                      <a:pt x="2974" y="342"/>
                    </a:lnTo>
                    <a:lnTo>
                      <a:pt x="2988" y="350"/>
                    </a:lnTo>
                    <a:lnTo>
                      <a:pt x="3002" y="350"/>
                    </a:lnTo>
                    <a:lnTo>
                      <a:pt x="3015" y="357"/>
                    </a:lnTo>
                    <a:lnTo>
                      <a:pt x="3029" y="357"/>
                    </a:lnTo>
                    <a:lnTo>
                      <a:pt x="3042" y="365"/>
                    </a:lnTo>
                    <a:lnTo>
                      <a:pt x="3056" y="365"/>
                    </a:lnTo>
                    <a:lnTo>
                      <a:pt x="3069" y="371"/>
                    </a:lnTo>
                    <a:lnTo>
                      <a:pt x="3083" y="378"/>
                    </a:lnTo>
                    <a:lnTo>
                      <a:pt x="3096" y="386"/>
                    </a:lnTo>
                    <a:lnTo>
                      <a:pt x="3111" y="386"/>
                    </a:lnTo>
                    <a:lnTo>
                      <a:pt x="3124" y="386"/>
                    </a:lnTo>
                    <a:lnTo>
                      <a:pt x="3138" y="393"/>
                    </a:lnTo>
                    <a:lnTo>
                      <a:pt x="3152" y="393"/>
                    </a:lnTo>
                    <a:lnTo>
                      <a:pt x="3165" y="393"/>
                    </a:lnTo>
                    <a:lnTo>
                      <a:pt x="3179" y="401"/>
                    </a:lnTo>
                    <a:lnTo>
                      <a:pt x="3192" y="401"/>
                    </a:lnTo>
                    <a:lnTo>
                      <a:pt x="3206" y="401"/>
                    </a:lnTo>
                    <a:lnTo>
                      <a:pt x="3219" y="407"/>
                    </a:lnTo>
                    <a:lnTo>
                      <a:pt x="3233" y="407"/>
                    </a:lnTo>
                    <a:lnTo>
                      <a:pt x="3246" y="407"/>
                    </a:lnTo>
                    <a:lnTo>
                      <a:pt x="3260" y="407"/>
                    </a:lnTo>
                    <a:lnTo>
                      <a:pt x="3273" y="407"/>
                    </a:lnTo>
                    <a:lnTo>
                      <a:pt x="3287" y="407"/>
                    </a:lnTo>
                    <a:lnTo>
                      <a:pt x="3300" y="407"/>
                    </a:lnTo>
                    <a:lnTo>
                      <a:pt x="3314" y="407"/>
                    </a:lnTo>
                    <a:lnTo>
                      <a:pt x="3328" y="407"/>
                    </a:lnTo>
                    <a:lnTo>
                      <a:pt x="3341" y="414"/>
                    </a:lnTo>
                    <a:lnTo>
                      <a:pt x="3355" y="422"/>
                    </a:lnTo>
                    <a:lnTo>
                      <a:pt x="3368" y="435"/>
                    </a:lnTo>
                    <a:lnTo>
                      <a:pt x="3368" y="450"/>
                    </a:lnTo>
                    <a:lnTo>
                      <a:pt x="3368" y="464"/>
                    </a:lnTo>
                    <a:lnTo>
                      <a:pt x="3361" y="479"/>
                    </a:lnTo>
                    <a:lnTo>
                      <a:pt x="3355" y="492"/>
                    </a:lnTo>
                    <a:lnTo>
                      <a:pt x="3348" y="507"/>
                    </a:lnTo>
                    <a:lnTo>
                      <a:pt x="3334" y="522"/>
                    </a:lnTo>
                    <a:lnTo>
                      <a:pt x="3334" y="536"/>
                    </a:lnTo>
                    <a:lnTo>
                      <a:pt x="3328" y="551"/>
                    </a:lnTo>
                    <a:lnTo>
                      <a:pt x="3328" y="564"/>
                    </a:lnTo>
                    <a:lnTo>
                      <a:pt x="3328" y="579"/>
                    </a:lnTo>
                    <a:lnTo>
                      <a:pt x="3328" y="593"/>
                    </a:lnTo>
                    <a:lnTo>
                      <a:pt x="3328" y="608"/>
                    </a:lnTo>
                    <a:lnTo>
                      <a:pt x="3328" y="621"/>
                    </a:lnTo>
                    <a:lnTo>
                      <a:pt x="3328" y="636"/>
                    </a:lnTo>
                    <a:lnTo>
                      <a:pt x="3328" y="650"/>
                    </a:lnTo>
                    <a:lnTo>
                      <a:pt x="3334" y="665"/>
                    </a:lnTo>
                    <a:lnTo>
                      <a:pt x="3341" y="678"/>
                    </a:lnTo>
                    <a:lnTo>
                      <a:pt x="3348" y="693"/>
                    </a:lnTo>
                    <a:lnTo>
                      <a:pt x="3352" y="712"/>
                    </a:lnTo>
                    <a:lnTo>
                      <a:pt x="3355" y="741"/>
                    </a:lnTo>
                    <a:lnTo>
                      <a:pt x="3341" y="776"/>
                    </a:lnTo>
                    <a:lnTo>
                      <a:pt x="3287" y="746"/>
                    </a:lnTo>
                    <a:lnTo>
                      <a:pt x="3285" y="769"/>
                    </a:lnTo>
                    <a:lnTo>
                      <a:pt x="3296" y="795"/>
                    </a:lnTo>
                    <a:lnTo>
                      <a:pt x="3303" y="829"/>
                    </a:lnTo>
                    <a:lnTo>
                      <a:pt x="3269" y="850"/>
                    </a:lnTo>
                    <a:lnTo>
                      <a:pt x="3199" y="888"/>
                    </a:lnTo>
                    <a:lnTo>
                      <a:pt x="3167" y="888"/>
                    </a:lnTo>
                    <a:lnTo>
                      <a:pt x="3106" y="919"/>
                    </a:lnTo>
                    <a:lnTo>
                      <a:pt x="3026" y="1002"/>
                    </a:lnTo>
                    <a:lnTo>
                      <a:pt x="3022" y="1034"/>
                    </a:lnTo>
                    <a:lnTo>
                      <a:pt x="2997" y="1058"/>
                    </a:lnTo>
                    <a:lnTo>
                      <a:pt x="2999" y="1092"/>
                    </a:lnTo>
                    <a:lnTo>
                      <a:pt x="2945" y="1149"/>
                    </a:lnTo>
                    <a:lnTo>
                      <a:pt x="2889" y="1175"/>
                    </a:lnTo>
                    <a:lnTo>
                      <a:pt x="2839" y="1168"/>
                    </a:lnTo>
                    <a:lnTo>
                      <a:pt x="2803" y="1187"/>
                    </a:lnTo>
                    <a:lnTo>
                      <a:pt x="2810" y="1223"/>
                    </a:lnTo>
                    <a:lnTo>
                      <a:pt x="2787" y="1275"/>
                    </a:lnTo>
                    <a:lnTo>
                      <a:pt x="2751" y="1275"/>
                    </a:lnTo>
                    <a:lnTo>
                      <a:pt x="2706" y="1301"/>
                    </a:lnTo>
                    <a:lnTo>
                      <a:pt x="2649" y="1299"/>
                    </a:lnTo>
                    <a:lnTo>
                      <a:pt x="2629" y="1316"/>
                    </a:lnTo>
                    <a:lnTo>
                      <a:pt x="2462" y="1318"/>
                    </a:lnTo>
                    <a:lnTo>
                      <a:pt x="2410" y="1344"/>
                    </a:lnTo>
                    <a:lnTo>
                      <a:pt x="2350" y="1344"/>
                    </a:lnTo>
                    <a:lnTo>
                      <a:pt x="2320" y="1361"/>
                    </a:lnTo>
                    <a:lnTo>
                      <a:pt x="2295" y="1358"/>
                    </a:lnTo>
                    <a:lnTo>
                      <a:pt x="2214" y="1403"/>
                    </a:lnTo>
                    <a:lnTo>
                      <a:pt x="2128" y="1403"/>
                    </a:lnTo>
                    <a:lnTo>
                      <a:pt x="2104" y="1373"/>
                    </a:lnTo>
                    <a:lnTo>
                      <a:pt x="2052" y="1373"/>
                    </a:lnTo>
                    <a:lnTo>
                      <a:pt x="2027" y="1388"/>
                    </a:lnTo>
                    <a:lnTo>
                      <a:pt x="1940" y="1392"/>
                    </a:lnTo>
                    <a:lnTo>
                      <a:pt x="1852" y="1339"/>
                    </a:lnTo>
                    <a:lnTo>
                      <a:pt x="1834" y="1316"/>
                    </a:lnTo>
                    <a:lnTo>
                      <a:pt x="1780" y="1316"/>
                    </a:lnTo>
                    <a:lnTo>
                      <a:pt x="1732" y="1344"/>
                    </a:lnTo>
                    <a:lnTo>
                      <a:pt x="1701" y="1342"/>
                    </a:lnTo>
                    <a:lnTo>
                      <a:pt x="1671" y="1363"/>
                    </a:lnTo>
                    <a:lnTo>
                      <a:pt x="1613" y="1363"/>
                    </a:lnTo>
                    <a:lnTo>
                      <a:pt x="1604" y="1333"/>
                    </a:lnTo>
                    <a:lnTo>
                      <a:pt x="1572" y="1301"/>
                    </a:lnTo>
                    <a:lnTo>
                      <a:pt x="1561" y="1275"/>
                    </a:lnTo>
                    <a:lnTo>
                      <a:pt x="1541" y="1259"/>
                    </a:lnTo>
                    <a:lnTo>
                      <a:pt x="1509" y="1259"/>
                    </a:lnTo>
                    <a:lnTo>
                      <a:pt x="1457" y="1287"/>
                    </a:lnTo>
                    <a:lnTo>
                      <a:pt x="1425" y="1287"/>
                    </a:lnTo>
                    <a:lnTo>
                      <a:pt x="1403" y="1301"/>
                    </a:lnTo>
                    <a:lnTo>
                      <a:pt x="1372" y="1301"/>
                    </a:lnTo>
                    <a:lnTo>
                      <a:pt x="1350" y="1314"/>
                    </a:lnTo>
                    <a:lnTo>
                      <a:pt x="1233" y="1318"/>
                    </a:lnTo>
                    <a:lnTo>
                      <a:pt x="1178" y="1289"/>
                    </a:lnTo>
                    <a:lnTo>
                      <a:pt x="1043" y="1287"/>
                    </a:lnTo>
                    <a:lnTo>
                      <a:pt x="1016" y="1261"/>
                    </a:lnTo>
                    <a:lnTo>
                      <a:pt x="939" y="1261"/>
                    </a:lnTo>
                    <a:lnTo>
                      <a:pt x="910" y="1244"/>
                    </a:lnTo>
                    <a:lnTo>
                      <a:pt x="883" y="1249"/>
                    </a:lnTo>
                    <a:lnTo>
                      <a:pt x="860" y="1259"/>
                    </a:lnTo>
                    <a:lnTo>
                      <a:pt x="849" y="1295"/>
                    </a:lnTo>
                    <a:lnTo>
                      <a:pt x="768" y="1337"/>
                    </a:lnTo>
                    <a:lnTo>
                      <a:pt x="680" y="1333"/>
                    </a:lnTo>
                    <a:lnTo>
                      <a:pt x="655" y="1349"/>
                    </a:lnTo>
                    <a:lnTo>
                      <a:pt x="594" y="1349"/>
                    </a:lnTo>
                    <a:lnTo>
                      <a:pt x="542" y="1323"/>
                    </a:lnTo>
                    <a:lnTo>
                      <a:pt x="513" y="1323"/>
                    </a:lnTo>
                    <a:lnTo>
                      <a:pt x="488" y="1304"/>
                    </a:lnTo>
                    <a:lnTo>
                      <a:pt x="405" y="1306"/>
                    </a:lnTo>
                    <a:lnTo>
                      <a:pt x="380" y="1289"/>
                    </a:lnTo>
                    <a:lnTo>
                      <a:pt x="301" y="1287"/>
                    </a:lnTo>
                    <a:lnTo>
                      <a:pt x="243" y="1320"/>
                    </a:lnTo>
                    <a:lnTo>
                      <a:pt x="83" y="1316"/>
                    </a:lnTo>
                    <a:lnTo>
                      <a:pt x="78" y="1284"/>
                    </a:lnTo>
                    <a:lnTo>
                      <a:pt x="51" y="1287"/>
                    </a:lnTo>
                    <a:lnTo>
                      <a:pt x="51" y="1235"/>
                    </a:lnTo>
                    <a:lnTo>
                      <a:pt x="67" y="1208"/>
                    </a:lnTo>
                    <a:lnTo>
                      <a:pt x="97" y="1172"/>
                    </a:lnTo>
                    <a:lnTo>
                      <a:pt x="121" y="1175"/>
                    </a:lnTo>
                    <a:lnTo>
                      <a:pt x="110" y="1147"/>
                    </a:lnTo>
                    <a:lnTo>
                      <a:pt x="81" y="1132"/>
                    </a:lnTo>
                    <a:lnTo>
                      <a:pt x="81" y="1048"/>
                    </a:lnTo>
                    <a:lnTo>
                      <a:pt x="108" y="1021"/>
                    </a:lnTo>
                    <a:lnTo>
                      <a:pt x="108" y="936"/>
                    </a:lnTo>
                    <a:lnTo>
                      <a:pt x="137" y="871"/>
                    </a:lnTo>
                    <a:lnTo>
                      <a:pt x="133" y="762"/>
                    </a:lnTo>
                    <a:lnTo>
                      <a:pt x="167" y="743"/>
                    </a:lnTo>
                    <a:lnTo>
                      <a:pt x="167" y="665"/>
                    </a:lnTo>
                    <a:lnTo>
                      <a:pt x="135" y="621"/>
                    </a:lnTo>
                    <a:lnTo>
                      <a:pt x="137" y="551"/>
                    </a:lnTo>
                    <a:lnTo>
                      <a:pt x="121" y="519"/>
                    </a:lnTo>
                    <a:lnTo>
                      <a:pt x="124" y="481"/>
                    </a:lnTo>
                    <a:lnTo>
                      <a:pt x="110" y="458"/>
                    </a:lnTo>
                    <a:lnTo>
                      <a:pt x="24" y="458"/>
                    </a:lnTo>
                    <a:lnTo>
                      <a:pt x="15" y="433"/>
                    </a:lnTo>
                    <a:lnTo>
                      <a:pt x="13" y="403"/>
                    </a:lnTo>
                    <a:lnTo>
                      <a:pt x="0" y="362"/>
                    </a:lnTo>
                    <a:lnTo>
                      <a:pt x="0" y="318"/>
                    </a:lnTo>
                    <a:lnTo>
                      <a:pt x="54" y="287"/>
                    </a:lnTo>
                    <a:lnTo>
                      <a:pt x="78" y="290"/>
                    </a:lnTo>
                    <a:lnTo>
                      <a:pt x="110" y="277"/>
                    </a:lnTo>
                    <a:lnTo>
                      <a:pt x="142" y="275"/>
                    </a:lnTo>
                    <a:lnTo>
                      <a:pt x="178" y="256"/>
                    </a:lnTo>
                    <a:lnTo>
                      <a:pt x="176" y="85"/>
                    </a:lnTo>
                    <a:lnTo>
                      <a:pt x="225" y="0"/>
                    </a:lnTo>
                    <a:close/>
                  </a:path>
                </a:pathLst>
              </a:custGeom>
              <a:grpFill/>
              <a:ln w="1651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dirty="0">
                  <a:latin typeface="Arial" charset="0"/>
                </a:endParaRPr>
              </a:p>
            </p:txBody>
          </p:sp>
        </p:grpSp>
        <p:grpSp>
          <p:nvGrpSpPr>
            <p:cNvPr id="123" name="Group 71"/>
            <p:cNvGrpSpPr>
              <a:grpSpLocks/>
            </p:cNvGrpSpPr>
            <p:nvPr/>
          </p:nvGrpSpPr>
          <p:grpSpPr bwMode="auto">
            <a:xfrm>
              <a:off x="881" y="3290"/>
              <a:ext cx="336" cy="192"/>
              <a:chOff x="5088" y="3600"/>
              <a:chExt cx="195" cy="192"/>
            </a:xfrm>
            <a:grpFill/>
          </p:grpSpPr>
          <p:sp>
            <p:nvSpPr>
              <p:cNvPr id="125" name="Freeform 72"/>
              <p:cNvSpPr>
                <a:spLocks/>
              </p:cNvSpPr>
              <p:nvPr/>
            </p:nvSpPr>
            <p:spPr bwMode="auto">
              <a:xfrm>
                <a:off x="5088" y="3600"/>
                <a:ext cx="51" cy="87"/>
              </a:xfrm>
              <a:custGeom>
                <a:avLst/>
                <a:gdLst>
                  <a:gd name="T0" fmla="*/ 0 w 3368"/>
                  <a:gd name="T1" fmla="*/ 0 h 1403"/>
                  <a:gd name="T2" fmla="*/ 0 w 3368"/>
                  <a:gd name="T3" fmla="*/ 0 h 1403"/>
                  <a:gd name="T4" fmla="*/ 0 w 3368"/>
                  <a:gd name="T5" fmla="*/ 0 h 1403"/>
                  <a:gd name="T6" fmla="*/ 0 w 3368"/>
                  <a:gd name="T7" fmla="*/ 0 h 1403"/>
                  <a:gd name="T8" fmla="*/ 0 w 3368"/>
                  <a:gd name="T9" fmla="*/ 0 h 1403"/>
                  <a:gd name="T10" fmla="*/ 0 w 3368"/>
                  <a:gd name="T11" fmla="*/ 0 h 1403"/>
                  <a:gd name="T12" fmla="*/ 0 w 3368"/>
                  <a:gd name="T13" fmla="*/ 0 h 1403"/>
                  <a:gd name="T14" fmla="*/ 0 w 3368"/>
                  <a:gd name="T15" fmla="*/ 0 h 1403"/>
                  <a:gd name="T16" fmla="*/ 0 w 3368"/>
                  <a:gd name="T17" fmla="*/ 0 h 1403"/>
                  <a:gd name="T18" fmla="*/ 0 w 3368"/>
                  <a:gd name="T19" fmla="*/ 0 h 1403"/>
                  <a:gd name="T20" fmla="*/ 0 w 3368"/>
                  <a:gd name="T21" fmla="*/ 0 h 1403"/>
                  <a:gd name="T22" fmla="*/ 0 w 3368"/>
                  <a:gd name="T23" fmla="*/ 0 h 1403"/>
                  <a:gd name="T24" fmla="*/ 0 w 3368"/>
                  <a:gd name="T25" fmla="*/ 0 h 1403"/>
                  <a:gd name="T26" fmla="*/ 0 w 3368"/>
                  <a:gd name="T27" fmla="*/ 0 h 1403"/>
                  <a:gd name="T28" fmla="*/ 0 w 3368"/>
                  <a:gd name="T29" fmla="*/ 0 h 1403"/>
                  <a:gd name="T30" fmla="*/ 0 w 3368"/>
                  <a:gd name="T31" fmla="*/ 0 h 1403"/>
                  <a:gd name="T32" fmla="*/ 0 w 3368"/>
                  <a:gd name="T33" fmla="*/ 0 h 1403"/>
                  <a:gd name="T34" fmla="*/ 0 w 3368"/>
                  <a:gd name="T35" fmla="*/ 0 h 1403"/>
                  <a:gd name="T36" fmla="*/ 0 w 3368"/>
                  <a:gd name="T37" fmla="*/ 0 h 1403"/>
                  <a:gd name="T38" fmla="*/ 0 w 3368"/>
                  <a:gd name="T39" fmla="*/ 0 h 1403"/>
                  <a:gd name="T40" fmla="*/ 0 w 3368"/>
                  <a:gd name="T41" fmla="*/ 0 h 1403"/>
                  <a:gd name="T42" fmla="*/ 0 w 3368"/>
                  <a:gd name="T43" fmla="*/ 0 h 1403"/>
                  <a:gd name="T44" fmla="*/ 0 w 3368"/>
                  <a:gd name="T45" fmla="*/ 0 h 1403"/>
                  <a:gd name="T46" fmla="*/ 0 w 3368"/>
                  <a:gd name="T47" fmla="*/ 0 h 1403"/>
                  <a:gd name="T48" fmla="*/ 0 w 3368"/>
                  <a:gd name="T49" fmla="*/ 0 h 1403"/>
                  <a:gd name="T50" fmla="*/ 0 w 3368"/>
                  <a:gd name="T51" fmla="*/ 0 h 1403"/>
                  <a:gd name="T52" fmla="*/ 0 w 3368"/>
                  <a:gd name="T53" fmla="*/ 0 h 1403"/>
                  <a:gd name="T54" fmla="*/ 0 w 3368"/>
                  <a:gd name="T55" fmla="*/ 0 h 1403"/>
                  <a:gd name="T56" fmla="*/ 0 w 3368"/>
                  <a:gd name="T57" fmla="*/ 0 h 1403"/>
                  <a:gd name="T58" fmla="*/ 0 w 3368"/>
                  <a:gd name="T59" fmla="*/ 0 h 1403"/>
                  <a:gd name="T60" fmla="*/ 0 w 3368"/>
                  <a:gd name="T61" fmla="*/ 0 h 1403"/>
                  <a:gd name="T62" fmla="*/ 0 w 3368"/>
                  <a:gd name="T63" fmla="*/ 0 h 1403"/>
                  <a:gd name="T64" fmla="*/ 0 w 3368"/>
                  <a:gd name="T65" fmla="*/ 0 h 1403"/>
                  <a:gd name="T66" fmla="*/ 0 w 3368"/>
                  <a:gd name="T67" fmla="*/ 0 h 1403"/>
                  <a:gd name="T68" fmla="*/ 0 w 3368"/>
                  <a:gd name="T69" fmla="*/ 0 h 1403"/>
                  <a:gd name="T70" fmla="*/ 0 w 3368"/>
                  <a:gd name="T71" fmla="*/ 0 h 1403"/>
                  <a:gd name="T72" fmla="*/ 0 w 3368"/>
                  <a:gd name="T73" fmla="*/ 0 h 1403"/>
                  <a:gd name="T74" fmla="*/ 0 w 3368"/>
                  <a:gd name="T75" fmla="*/ 0 h 1403"/>
                  <a:gd name="T76" fmla="*/ 0 w 3368"/>
                  <a:gd name="T77" fmla="*/ 0 h 1403"/>
                  <a:gd name="T78" fmla="*/ 0 w 3368"/>
                  <a:gd name="T79" fmla="*/ 0 h 1403"/>
                  <a:gd name="T80" fmla="*/ 0 w 3368"/>
                  <a:gd name="T81" fmla="*/ 0 h 1403"/>
                  <a:gd name="T82" fmla="*/ 0 w 3368"/>
                  <a:gd name="T83" fmla="*/ 0 h 1403"/>
                  <a:gd name="T84" fmla="*/ 0 w 3368"/>
                  <a:gd name="T85" fmla="*/ 0 h 1403"/>
                  <a:gd name="T86" fmla="*/ 0 w 3368"/>
                  <a:gd name="T87" fmla="*/ 0 h 1403"/>
                  <a:gd name="T88" fmla="*/ 0 w 3368"/>
                  <a:gd name="T89" fmla="*/ 0 h 1403"/>
                  <a:gd name="T90" fmla="*/ 0 w 3368"/>
                  <a:gd name="T91" fmla="*/ 0 h 1403"/>
                  <a:gd name="T92" fmla="*/ 0 w 3368"/>
                  <a:gd name="T93" fmla="*/ 0 h 1403"/>
                  <a:gd name="T94" fmla="*/ 0 w 3368"/>
                  <a:gd name="T95" fmla="*/ 0 h 1403"/>
                  <a:gd name="T96" fmla="*/ 0 w 3368"/>
                  <a:gd name="T97" fmla="*/ 0 h 1403"/>
                  <a:gd name="T98" fmla="*/ 0 w 3368"/>
                  <a:gd name="T99" fmla="*/ 0 h 1403"/>
                  <a:gd name="T100" fmla="*/ 0 w 3368"/>
                  <a:gd name="T101" fmla="*/ 0 h 1403"/>
                  <a:gd name="T102" fmla="*/ 0 w 3368"/>
                  <a:gd name="T103" fmla="*/ 0 h 1403"/>
                  <a:gd name="T104" fmla="*/ 0 w 3368"/>
                  <a:gd name="T105" fmla="*/ 0 h 1403"/>
                  <a:gd name="T106" fmla="*/ 0 w 3368"/>
                  <a:gd name="T107" fmla="*/ 0 h 1403"/>
                  <a:gd name="T108" fmla="*/ 0 w 3368"/>
                  <a:gd name="T109" fmla="*/ 0 h 1403"/>
                  <a:gd name="T110" fmla="*/ 0 w 3368"/>
                  <a:gd name="T111" fmla="*/ 0 h 1403"/>
                  <a:gd name="T112" fmla="*/ 0 w 3368"/>
                  <a:gd name="T113" fmla="*/ 0 h 1403"/>
                  <a:gd name="T114" fmla="*/ 0 w 3368"/>
                  <a:gd name="T115" fmla="*/ 0 h 1403"/>
                  <a:gd name="T116" fmla="*/ 0 w 3368"/>
                  <a:gd name="T117" fmla="*/ 0 h 1403"/>
                  <a:gd name="T118" fmla="*/ 0 w 3368"/>
                  <a:gd name="T119" fmla="*/ 0 h 1403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368"/>
                  <a:gd name="T181" fmla="*/ 0 h 1403"/>
                  <a:gd name="T182" fmla="*/ 3368 w 3368"/>
                  <a:gd name="T183" fmla="*/ 1403 h 1403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368" h="1403">
                    <a:moveTo>
                      <a:pt x="225" y="0"/>
                    </a:moveTo>
                    <a:lnTo>
                      <a:pt x="511" y="21"/>
                    </a:lnTo>
                    <a:lnTo>
                      <a:pt x="646" y="85"/>
                    </a:lnTo>
                    <a:lnTo>
                      <a:pt x="748" y="106"/>
                    </a:lnTo>
                    <a:lnTo>
                      <a:pt x="899" y="42"/>
                    </a:lnTo>
                    <a:lnTo>
                      <a:pt x="1041" y="99"/>
                    </a:lnTo>
                    <a:lnTo>
                      <a:pt x="1129" y="99"/>
                    </a:lnTo>
                    <a:lnTo>
                      <a:pt x="1230" y="78"/>
                    </a:lnTo>
                    <a:lnTo>
                      <a:pt x="1339" y="106"/>
                    </a:lnTo>
                    <a:lnTo>
                      <a:pt x="1604" y="135"/>
                    </a:lnTo>
                    <a:lnTo>
                      <a:pt x="1719" y="106"/>
                    </a:lnTo>
                    <a:lnTo>
                      <a:pt x="1854" y="163"/>
                    </a:lnTo>
                    <a:lnTo>
                      <a:pt x="1984" y="220"/>
                    </a:lnTo>
                    <a:lnTo>
                      <a:pt x="2025" y="228"/>
                    </a:lnTo>
                    <a:lnTo>
                      <a:pt x="2153" y="206"/>
                    </a:lnTo>
                    <a:lnTo>
                      <a:pt x="2180" y="178"/>
                    </a:lnTo>
                    <a:lnTo>
                      <a:pt x="2228" y="277"/>
                    </a:lnTo>
                    <a:lnTo>
                      <a:pt x="2289" y="263"/>
                    </a:lnTo>
                    <a:lnTo>
                      <a:pt x="2316" y="292"/>
                    </a:lnTo>
                    <a:lnTo>
                      <a:pt x="2350" y="292"/>
                    </a:lnTo>
                    <a:lnTo>
                      <a:pt x="2370" y="328"/>
                    </a:lnTo>
                    <a:lnTo>
                      <a:pt x="2370" y="350"/>
                    </a:lnTo>
                    <a:lnTo>
                      <a:pt x="2383" y="357"/>
                    </a:lnTo>
                    <a:lnTo>
                      <a:pt x="2397" y="371"/>
                    </a:lnTo>
                    <a:lnTo>
                      <a:pt x="2410" y="371"/>
                    </a:lnTo>
                    <a:lnTo>
                      <a:pt x="2424" y="371"/>
                    </a:lnTo>
                    <a:lnTo>
                      <a:pt x="2438" y="365"/>
                    </a:lnTo>
                    <a:lnTo>
                      <a:pt x="2438" y="350"/>
                    </a:lnTo>
                    <a:lnTo>
                      <a:pt x="2438" y="335"/>
                    </a:lnTo>
                    <a:lnTo>
                      <a:pt x="2431" y="320"/>
                    </a:lnTo>
                    <a:lnTo>
                      <a:pt x="2417" y="320"/>
                    </a:lnTo>
                    <a:lnTo>
                      <a:pt x="2404" y="313"/>
                    </a:lnTo>
                    <a:lnTo>
                      <a:pt x="2390" y="307"/>
                    </a:lnTo>
                    <a:lnTo>
                      <a:pt x="2383" y="292"/>
                    </a:lnTo>
                    <a:lnTo>
                      <a:pt x="2370" y="285"/>
                    </a:lnTo>
                    <a:lnTo>
                      <a:pt x="2363" y="271"/>
                    </a:lnTo>
                    <a:lnTo>
                      <a:pt x="2356" y="256"/>
                    </a:lnTo>
                    <a:lnTo>
                      <a:pt x="2350" y="242"/>
                    </a:lnTo>
                    <a:lnTo>
                      <a:pt x="2336" y="235"/>
                    </a:lnTo>
                    <a:lnTo>
                      <a:pt x="2336" y="220"/>
                    </a:lnTo>
                    <a:lnTo>
                      <a:pt x="2350" y="206"/>
                    </a:lnTo>
                    <a:lnTo>
                      <a:pt x="2363" y="206"/>
                    </a:lnTo>
                    <a:lnTo>
                      <a:pt x="2377" y="206"/>
                    </a:lnTo>
                    <a:lnTo>
                      <a:pt x="2390" y="214"/>
                    </a:lnTo>
                    <a:lnTo>
                      <a:pt x="2404" y="220"/>
                    </a:lnTo>
                    <a:lnTo>
                      <a:pt x="2417" y="228"/>
                    </a:lnTo>
                    <a:lnTo>
                      <a:pt x="2431" y="235"/>
                    </a:lnTo>
                    <a:lnTo>
                      <a:pt x="2444" y="242"/>
                    </a:lnTo>
                    <a:lnTo>
                      <a:pt x="2458" y="242"/>
                    </a:lnTo>
                    <a:lnTo>
                      <a:pt x="2471" y="242"/>
                    </a:lnTo>
                    <a:lnTo>
                      <a:pt x="2485" y="242"/>
                    </a:lnTo>
                    <a:lnTo>
                      <a:pt x="2498" y="242"/>
                    </a:lnTo>
                    <a:lnTo>
                      <a:pt x="2512" y="242"/>
                    </a:lnTo>
                    <a:lnTo>
                      <a:pt x="2526" y="235"/>
                    </a:lnTo>
                    <a:lnTo>
                      <a:pt x="2541" y="235"/>
                    </a:lnTo>
                    <a:lnTo>
                      <a:pt x="2555" y="228"/>
                    </a:lnTo>
                    <a:lnTo>
                      <a:pt x="2568" y="220"/>
                    </a:lnTo>
                    <a:lnTo>
                      <a:pt x="2582" y="214"/>
                    </a:lnTo>
                    <a:lnTo>
                      <a:pt x="2595" y="214"/>
                    </a:lnTo>
                    <a:lnTo>
                      <a:pt x="2609" y="214"/>
                    </a:lnTo>
                    <a:lnTo>
                      <a:pt x="2622" y="214"/>
                    </a:lnTo>
                    <a:lnTo>
                      <a:pt x="2629" y="228"/>
                    </a:lnTo>
                    <a:lnTo>
                      <a:pt x="2636" y="242"/>
                    </a:lnTo>
                    <a:lnTo>
                      <a:pt x="2643" y="256"/>
                    </a:lnTo>
                    <a:lnTo>
                      <a:pt x="2649" y="271"/>
                    </a:lnTo>
                    <a:lnTo>
                      <a:pt x="2663" y="271"/>
                    </a:lnTo>
                    <a:lnTo>
                      <a:pt x="2677" y="271"/>
                    </a:lnTo>
                    <a:lnTo>
                      <a:pt x="2690" y="271"/>
                    </a:lnTo>
                    <a:lnTo>
                      <a:pt x="2704" y="271"/>
                    </a:lnTo>
                    <a:lnTo>
                      <a:pt x="2717" y="271"/>
                    </a:lnTo>
                    <a:lnTo>
                      <a:pt x="2731" y="271"/>
                    </a:lnTo>
                    <a:lnTo>
                      <a:pt x="2744" y="271"/>
                    </a:lnTo>
                    <a:lnTo>
                      <a:pt x="2758" y="285"/>
                    </a:lnTo>
                    <a:lnTo>
                      <a:pt x="2771" y="292"/>
                    </a:lnTo>
                    <a:lnTo>
                      <a:pt x="2785" y="299"/>
                    </a:lnTo>
                    <a:lnTo>
                      <a:pt x="2798" y="299"/>
                    </a:lnTo>
                    <a:lnTo>
                      <a:pt x="2812" y="299"/>
                    </a:lnTo>
                    <a:lnTo>
                      <a:pt x="2825" y="307"/>
                    </a:lnTo>
                    <a:lnTo>
                      <a:pt x="2839" y="307"/>
                    </a:lnTo>
                    <a:lnTo>
                      <a:pt x="2853" y="313"/>
                    </a:lnTo>
                    <a:lnTo>
                      <a:pt x="2866" y="320"/>
                    </a:lnTo>
                    <a:lnTo>
                      <a:pt x="2880" y="328"/>
                    </a:lnTo>
                    <a:lnTo>
                      <a:pt x="2893" y="328"/>
                    </a:lnTo>
                    <a:lnTo>
                      <a:pt x="2907" y="328"/>
                    </a:lnTo>
                    <a:lnTo>
                      <a:pt x="2920" y="328"/>
                    </a:lnTo>
                    <a:lnTo>
                      <a:pt x="2934" y="335"/>
                    </a:lnTo>
                    <a:lnTo>
                      <a:pt x="2947" y="342"/>
                    </a:lnTo>
                    <a:lnTo>
                      <a:pt x="2961" y="342"/>
                    </a:lnTo>
                    <a:lnTo>
                      <a:pt x="2974" y="342"/>
                    </a:lnTo>
                    <a:lnTo>
                      <a:pt x="2988" y="350"/>
                    </a:lnTo>
                    <a:lnTo>
                      <a:pt x="3002" y="350"/>
                    </a:lnTo>
                    <a:lnTo>
                      <a:pt x="3015" y="357"/>
                    </a:lnTo>
                    <a:lnTo>
                      <a:pt x="3029" y="357"/>
                    </a:lnTo>
                    <a:lnTo>
                      <a:pt x="3042" y="365"/>
                    </a:lnTo>
                    <a:lnTo>
                      <a:pt x="3056" y="365"/>
                    </a:lnTo>
                    <a:lnTo>
                      <a:pt x="3069" y="371"/>
                    </a:lnTo>
                    <a:lnTo>
                      <a:pt x="3083" y="378"/>
                    </a:lnTo>
                    <a:lnTo>
                      <a:pt x="3096" y="386"/>
                    </a:lnTo>
                    <a:lnTo>
                      <a:pt x="3111" y="386"/>
                    </a:lnTo>
                    <a:lnTo>
                      <a:pt x="3124" y="386"/>
                    </a:lnTo>
                    <a:lnTo>
                      <a:pt x="3138" y="393"/>
                    </a:lnTo>
                    <a:lnTo>
                      <a:pt x="3152" y="393"/>
                    </a:lnTo>
                    <a:lnTo>
                      <a:pt x="3165" y="393"/>
                    </a:lnTo>
                    <a:lnTo>
                      <a:pt x="3179" y="401"/>
                    </a:lnTo>
                    <a:lnTo>
                      <a:pt x="3192" y="401"/>
                    </a:lnTo>
                    <a:lnTo>
                      <a:pt x="3206" y="401"/>
                    </a:lnTo>
                    <a:lnTo>
                      <a:pt x="3219" y="407"/>
                    </a:lnTo>
                    <a:lnTo>
                      <a:pt x="3233" y="407"/>
                    </a:lnTo>
                    <a:lnTo>
                      <a:pt x="3246" y="407"/>
                    </a:lnTo>
                    <a:lnTo>
                      <a:pt x="3260" y="407"/>
                    </a:lnTo>
                    <a:lnTo>
                      <a:pt x="3273" y="407"/>
                    </a:lnTo>
                    <a:lnTo>
                      <a:pt x="3287" y="407"/>
                    </a:lnTo>
                    <a:lnTo>
                      <a:pt x="3300" y="407"/>
                    </a:lnTo>
                    <a:lnTo>
                      <a:pt x="3314" y="407"/>
                    </a:lnTo>
                    <a:lnTo>
                      <a:pt x="3328" y="407"/>
                    </a:lnTo>
                    <a:lnTo>
                      <a:pt x="3341" y="414"/>
                    </a:lnTo>
                    <a:lnTo>
                      <a:pt x="3355" y="422"/>
                    </a:lnTo>
                    <a:lnTo>
                      <a:pt x="3368" y="435"/>
                    </a:lnTo>
                    <a:lnTo>
                      <a:pt x="3368" y="450"/>
                    </a:lnTo>
                    <a:lnTo>
                      <a:pt x="3368" y="464"/>
                    </a:lnTo>
                    <a:lnTo>
                      <a:pt x="3361" y="479"/>
                    </a:lnTo>
                    <a:lnTo>
                      <a:pt x="3355" y="492"/>
                    </a:lnTo>
                    <a:lnTo>
                      <a:pt x="3348" y="507"/>
                    </a:lnTo>
                    <a:lnTo>
                      <a:pt x="3334" y="522"/>
                    </a:lnTo>
                    <a:lnTo>
                      <a:pt x="3334" y="536"/>
                    </a:lnTo>
                    <a:lnTo>
                      <a:pt x="3328" y="551"/>
                    </a:lnTo>
                    <a:lnTo>
                      <a:pt x="3328" y="564"/>
                    </a:lnTo>
                    <a:lnTo>
                      <a:pt x="3328" y="579"/>
                    </a:lnTo>
                    <a:lnTo>
                      <a:pt x="3328" y="593"/>
                    </a:lnTo>
                    <a:lnTo>
                      <a:pt x="3328" y="608"/>
                    </a:lnTo>
                    <a:lnTo>
                      <a:pt x="3328" y="621"/>
                    </a:lnTo>
                    <a:lnTo>
                      <a:pt x="3328" y="636"/>
                    </a:lnTo>
                    <a:lnTo>
                      <a:pt x="3328" y="650"/>
                    </a:lnTo>
                    <a:lnTo>
                      <a:pt x="3334" y="665"/>
                    </a:lnTo>
                    <a:lnTo>
                      <a:pt x="3341" y="678"/>
                    </a:lnTo>
                    <a:lnTo>
                      <a:pt x="3348" y="693"/>
                    </a:lnTo>
                    <a:lnTo>
                      <a:pt x="3352" y="712"/>
                    </a:lnTo>
                    <a:lnTo>
                      <a:pt x="3355" y="741"/>
                    </a:lnTo>
                    <a:lnTo>
                      <a:pt x="3341" y="776"/>
                    </a:lnTo>
                    <a:lnTo>
                      <a:pt x="3287" y="746"/>
                    </a:lnTo>
                    <a:lnTo>
                      <a:pt x="3285" y="769"/>
                    </a:lnTo>
                    <a:lnTo>
                      <a:pt x="3296" y="795"/>
                    </a:lnTo>
                    <a:lnTo>
                      <a:pt x="3303" y="829"/>
                    </a:lnTo>
                    <a:lnTo>
                      <a:pt x="3269" y="850"/>
                    </a:lnTo>
                    <a:lnTo>
                      <a:pt x="3199" y="888"/>
                    </a:lnTo>
                    <a:lnTo>
                      <a:pt x="3167" y="888"/>
                    </a:lnTo>
                    <a:lnTo>
                      <a:pt x="3106" y="919"/>
                    </a:lnTo>
                    <a:lnTo>
                      <a:pt x="3026" y="1002"/>
                    </a:lnTo>
                    <a:lnTo>
                      <a:pt x="3022" y="1034"/>
                    </a:lnTo>
                    <a:lnTo>
                      <a:pt x="2997" y="1058"/>
                    </a:lnTo>
                    <a:lnTo>
                      <a:pt x="2999" y="1092"/>
                    </a:lnTo>
                    <a:lnTo>
                      <a:pt x="2945" y="1149"/>
                    </a:lnTo>
                    <a:lnTo>
                      <a:pt x="2889" y="1175"/>
                    </a:lnTo>
                    <a:lnTo>
                      <a:pt x="2839" y="1168"/>
                    </a:lnTo>
                    <a:lnTo>
                      <a:pt x="2803" y="1187"/>
                    </a:lnTo>
                    <a:lnTo>
                      <a:pt x="2810" y="1223"/>
                    </a:lnTo>
                    <a:lnTo>
                      <a:pt x="2787" y="1275"/>
                    </a:lnTo>
                    <a:lnTo>
                      <a:pt x="2751" y="1275"/>
                    </a:lnTo>
                    <a:lnTo>
                      <a:pt x="2706" y="1301"/>
                    </a:lnTo>
                    <a:lnTo>
                      <a:pt x="2649" y="1299"/>
                    </a:lnTo>
                    <a:lnTo>
                      <a:pt x="2629" y="1316"/>
                    </a:lnTo>
                    <a:lnTo>
                      <a:pt x="2462" y="1318"/>
                    </a:lnTo>
                    <a:lnTo>
                      <a:pt x="2410" y="1344"/>
                    </a:lnTo>
                    <a:lnTo>
                      <a:pt x="2350" y="1344"/>
                    </a:lnTo>
                    <a:lnTo>
                      <a:pt x="2320" y="1361"/>
                    </a:lnTo>
                    <a:lnTo>
                      <a:pt x="2295" y="1358"/>
                    </a:lnTo>
                    <a:lnTo>
                      <a:pt x="2214" y="1403"/>
                    </a:lnTo>
                    <a:lnTo>
                      <a:pt x="2128" y="1403"/>
                    </a:lnTo>
                    <a:lnTo>
                      <a:pt x="2104" y="1373"/>
                    </a:lnTo>
                    <a:lnTo>
                      <a:pt x="2052" y="1373"/>
                    </a:lnTo>
                    <a:lnTo>
                      <a:pt x="2027" y="1388"/>
                    </a:lnTo>
                    <a:lnTo>
                      <a:pt x="1940" y="1392"/>
                    </a:lnTo>
                    <a:lnTo>
                      <a:pt x="1852" y="1339"/>
                    </a:lnTo>
                    <a:lnTo>
                      <a:pt x="1834" y="1316"/>
                    </a:lnTo>
                    <a:lnTo>
                      <a:pt x="1780" y="1316"/>
                    </a:lnTo>
                    <a:lnTo>
                      <a:pt x="1732" y="1344"/>
                    </a:lnTo>
                    <a:lnTo>
                      <a:pt x="1701" y="1342"/>
                    </a:lnTo>
                    <a:lnTo>
                      <a:pt x="1671" y="1363"/>
                    </a:lnTo>
                    <a:lnTo>
                      <a:pt x="1613" y="1363"/>
                    </a:lnTo>
                    <a:lnTo>
                      <a:pt x="1604" y="1333"/>
                    </a:lnTo>
                    <a:lnTo>
                      <a:pt x="1572" y="1301"/>
                    </a:lnTo>
                    <a:lnTo>
                      <a:pt x="1561" y="1275"/>
                    </a:lnTo>
                    <a:lnTo>
                      <a:pt x="1541" y="1259"/>
                    </a:lnTo>
                    <a:lnTo>
                      <a:pt x="1509" y="1259"/>
                    </a:lnTo>
                    <a:lnTo>
                      <a:pt x="1457" y="1287"/>
                    </a:lnTo>
                    <a:lnTo>
                      <a:pt x="1425" y="1287"/>
                    </a:lnTo>
                    <a:lnTo>
                      <a:pt x="1403" y="1301"/>
                    </a:lnTo>
                    <a:lnTo>
                      <a:pt x="1372" y="1301"/>
                    </a:lnTo>
                    <a:lnTo>
                      <a:pt x="1350" y="1314"/>
                    </a:lnTo>
                    <a:lnTo>
                      <a:pt x="1233" y="1318"/>
                    </a:lnTo>
                    <a:lnTo>
                      <a:pt x="1178" y="1289"/>
                    </a:lnTo>
                    <a:lnTo>
                      <a:pt x="1043" y="1287"/>
                    </a:lnTo>
                    <a:lnTo>
                      <a:pt x="1016" y="1261"/>
                    </a:lnTo>
                    <a:lnTo>
                      <a:pt x="939" y="1261"/>
                    </a:lnTo>
                    <a:lnTo>
                      <a:pt x="910" y="1244"/>
                    </a:lnTo>
                    <a:lnTo>
                      <a:pt x="883" y="1249"/>
                    </a:lnTo>
                    <a:lnTo>
                      <a:pt x="860" y="1259"/>
                    </a:lnTo>
                    <a:lnTo>
                      <a:pt x="849" y="1295"/>
                    </a:lnTo>
                    <a:lnTo>
                      <a:pt x="768" y="1337"/>
                    </a:lnTo>
                    <a:lnTo>
                      <a:pt x="680" y="1333"/>
                    </a:lnTo>
                    <a:lnTo>
                      <a:pt x="655" y="1349"/>
                    </a:lnTo>
                    <a:lnTo>
                      <a:pt x="594" y="1349"/>
                    </a:lnTo>
                    <a:lnTo>
                      <a:pt x="542" y="1323"/>
                    </a:lnTo>
                    <a:lnTo>
                      <a:pt x="513" y="1323"/>
                    </a:lnTo>
                    <a:lnTo>
                      <a:pt x="488" y="1304"/>
                    </a:lnTo>
                    <a:lnTo>
                      <a:pt x="405" y="1306"/>
                    </a:lnTo>
                    <a:lnTo>
                      <a:pt x="380" y="1289"/>
                    </a:lnTo>
                    <a:lnTo>
                      <a:pt x="301" y="1287"/>
                    </a:lnTo>
                    <a:lnTo>
                      <a:pt x="243" y="1320"/>
                    </a:lnTo>
                    <a:lnTo>
                      <a:pt x="83" y="1316"/>
                    </a:lnTo>
                    <a:lnTo>
                      <a:pt x="78" y="1284"/>
                    </a:lnTo>
                    <a:lnTo>
                      <a:pt x="51" y="1287"/>
                    </a:lnTo>
                    <a:lnTo>
                      <a:pt x="51" y="1235"/>
                    </a:lnTo>
                    <a:lnTo>
                      <a:pt x="67" y="1208"/>
                    </a:lnTo>
                    <a:lnTo>
                      <a:pt x="97" y="1172"/>
                    </a:lnTo>
                    <a:lnTo>
                      <a:pt x="121" y="1175"/>
                    </a:lnTo>
                    <a:lnTo>
                      <a:pt x="110" y="1147"/>
                    </a:lnTo>
                    <a:lnTo>
                      <a:pt x="81" y="1132"/>
                    </a:lnTo>
                    <a:lnTo>
                      <a:pt x="81" y="1048"/>
                    </a:lnTo>
                    <a:lnTo>
                      <a:pt x="108" y="1021"/>
                    </a:lnTo>
                    <a:lnTo>
                      <a:pt x="108" y="936"/>
                    </a:lnTo>
                    <a:lnTo>
                      <a:pt x="137" y="871"/>
                    </a:lnTo>
                    <a:lnTo>
                      <a:pt x="133" y="762"/>
                    </a:lnTo>
                    <a:lnTo>
                      <a:pt x="167" y="743"/>
                    </a:lnTo>
                    <a:lnTo>
                      <a:pt x="167" y="665"/>
                    </a:lnTo>
                    <a:lnTo>
                      <a:pt x="135" y="621"/>
                    </a:lnTo>
                    <a:lnTo>
                      <a:pt x="137" y="551"/>
                    </a:lnTo>
                    <a:lnTo>
                      <a:pt x="121" y="519"/>
                    </a:lnTo>
                    <a:lnTo>
                      <a:pt x="124" y="481"/>
                    </a:lnTo>
                    <a:lnTo>
                      <a:pt x="110" y="458"/>
                    </a:lnTo>
                    <a:lnTo>
                      <a:pt x="24" y="458"/>
                    </a:lnTo>
                    <a:lnTo>
                      <a:pt x="15" y="433"/>
                    </a:lnTo>
                    <a:lnTo>
                      <a:pt x="13" y="403"/>
                    </a:lnTo>
                    <a:lnTo>
                      <a:pt x="0" y="362"/>
                    </a:lnTo>
                    <a:lnTo>
                      <a:pt x="0" y="318"/>
                    </a:lnTo>
                    <a:lnTo>
                      <a:pt x="54" y="287"/>
                    </a:lnTo>
                    <a:lnTo>
                      <a:pt x="78" y="290"/>
                    </a:lnTo>
                    <a:lnTo>
                      <a:pt x="110" y="277"/>
                    </a:lnTo>
                    <a:lnTo>
                      <a:pt x="142" y="275"/>
                    </a:lnTo>
                    <a:lnTo>
                      <a:pt x="178" y="256"/>
                    </a:lnTo>
                    <a:lnTo>
                      <a:pt x="176" y="85"/>
                    </a:lnTo>
                    <a:lnTo>
                      <a:pt x="225" y="0"/>
                    </a:lnTo>
                    <a:close/>
                  </a:path>
                </a:pathLst>
              </a:custGeom>
              <a:grpFill/>
              <a:ln w="1651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dirty="0">
                  <a:latin typeface="Arial" charset="0"/>
                </a:endParaRPr>
              </a:p>
            </p:txBody>
          </p:sp>
          <p:sp>
            <p:nvSpPr>
              <p:cNvPr id="126" name="Freeform 73"/>
              <p:cNvSpPr>
                <a:spLocks/>
              </p:cNvSpPr>
              <p:nvPr/>
            </p:nvSpPr>
            <p:spPr bwMode="auto">
              <a:xfrm>
                <a:off x="5232" y="3648"/>
                <a:ext cx="51" cy="48"/>
              </a:xfrm>
              <a:custGeom>
                <a:avLst/>
                <a:gdLst>
                  <a:gd name="T0" fmla="*/ 0 w 3368"/>
                  <a:gd name="T1" fmla="*/ 0 h 1403"/>
                  <a:gd name="T2" fmla="*/ 0 w 3368"/>
                  <a:gd name="T3" fmla="*/ 0 h 1403"/>
                  <a:gd name="T4" fmla="*/ 0 w 3368"/>
                  <a:gd name="T5" fmla="*/ 0 h 1403"/>
                  <a:gd name="T6" fmla="*/ 0 w 3368"/>
                  <a:gd name="T7" fmla="*/ 0 h 1403"/>
                  <a:gd name="T8" fmla="*/ 0 w 3368"/>
                  <a:gd name="T9" fmla="*/ 0 h 1403"/>
                  <a:gd name="T10" fmla="*/ 0 w 3368"/>
                  <a:gd name="T11" fmla="*/ 0 h 1403"/>
                  <a:gd name="T12" fmla="*/ 0 w 3368"/>
                  <a:gd name="T13" fmla="*/ 0 h 1403"/>
                  <a:gd name="T14" fmla="*/ 0 w 3368"/>
                  <a:gd name="T15" fmla="*/ 0 h 1403"/>
                  <a:gd name="T16" fmla="*/ 0 w 3368"/>
                  <a:gd name="T17" fmla="*/ 0 h 1403"/>
                  <a:gd name="T18" fmla="*/ 0 w 3368"/>
                  <a:gd name="T19" fmla="*/ 0 h 1403"/>
                  <a:gd name="T20" fmla="*/ 0 w 3368"/>
                  <a:gd name="T21" fmla="*/ 0 h 1403"/>
                  <a:gd name="T22" fmla="*/ 0 w 3368"/>
                  <a:gd name="T23" fmla="*/ 0 h 1403"/>
                  <a:gd name="T24" fmla="*/ 0 w 3368"/>
                  <a:gd name="T25" fmla="*/ 0 h 1403"/>
                  <a:gd name="T26" fmla="*/ 0 w 3368"/>
                  <a:gd name="T27" fmla="*/ 0 h 1403"/>
                  <a:gd name="T28" fmla="*/ 0 w 3368"/>
                  <a:gd name="T29" fmla="*/ 0 h 1403"/>
                  <a:gd name="T30" fmla="*/ 0 w 3368"/>
                  <a:gd name="T31" fmla="*/ 0 h 1403"/>
                  <a:gd name="T32" fmla="*/ 0 w 3368"/>
                  <a:gd name="T33" fmla="*/ 0 h 1403"/>
                  <a:gd name="T34" fmla="*/ 0 w 3368"/>
                  <a:gd name="T35" fmla="*/ 0 h 1403"/>
                  <a:gd name="T36" fmla="*/ 0 w 3368"/>
                  <a:gd name="T37" fmla="*/ 0 h 1403"/>
                  <a:gd name="T38" fmla="*/ 0 w 3368"/>
                  <a:gd name="T39" fmla="*/ 0 h 1403"/>
                  <a:gd name="T40" fmla="*/ 0 w 3368"/>
                  <a:gd name="T41" fmla="*/ 0 h 1403"/>
                  <a:gd name="T42" fmla="*/ 0 w 3368"/>
                  <a:gd name="T43" fmla="*/ 0 h 1403"/>
                  <a:gd name="T44" fmla="*/ 0 w 3368"/>
                  <a:gd name="T45" fmla="*/ 0 h 1403"/>
                  <a:gd name="T46" fmla="*/ 0 w 3368"/>
                  <a:gd name="T47" fmla="*/ 0 h 1403"/>
                  <a:gd name="T48" fmla="*/ 0 w 3368"/>
                  <a:gd name="T49" fmla="*/ 0 h 1403"/>
                  <a:gd name="T50" fmla="*/ 0 w 3368"/>
                  <a:gd name="T51" fmla="*/ 0 h 1403"/>
                  <a:gd name="T52" fmla="*/ 0 w 3368"/>
                  <a:gd name="T53" fmla="*/ 0 h 1403"/>
                  <a:gd name="T54" fmla="*/ 0 w 3368"/>
                  <a:gd name="T55" fmla="*/ 0 h 1403"/>
                  <a:gd name="T56" fmla="*/ 0 w 3368"/>
                  <a:gd name="T57" fmla="*/ 0 h 1403"/>
                  <a:gd name="T58" fmla="*/ 0 w 3368"/>
                  <a:gd name="T59" fmla="*/ 0 h 1403"/>
                  <a:gd name="T60" fmla="*/ 0 w 3368"/>
                  <a:gd name="T61" fmla="*/ 0 h 1403"/>
                  <a:gd name="T62" fmla="*/ 0 w 3368"/>
                  <a:gd name="T63" fmla="*/ 0 h 1403"/>
                  <a:gd name="T64" fmla="*/ 0 w 3368"/>
                  <a:gd name="T65" fmla="*/ 0 h 1403"/>
                  <a:gd name="T66" fmla="*/ 0 w 3368"/>
                  <a:gd name="T67" fmla="*/ 0 h 1403"/>
                  <a:gd name="T68" fmla="*/ 0 w 3368"/>
                  <a:gd name="T69" fmla="*/ 0 h 1403"/>
                  <a:gd name="T70" fmla="*/ 0 w 3368"/>
                  <a:gd name="T71" fmla="*/ 0 h 1403"/>
                  <a:gd name="T72" fmla="*/ 0 w 3368"/>
                  <a:gd name="T73" fmla="*/ 0 h 1403"/>
                  <a:gd name="T74" fmla="*/ 0 w 3368"/>
                  <a:gd name="T75" fmla="*/ 0 h 1403"/>
                  <a:gd name="T76" fmla="*/ 0 w 3368"/>
                  <a:gd name="T77" fmla="*/ 0 h 1403"/>
                  <a:gd name="T78" fmla="*/ 0 w 3368"/>
                  <a:gd name="T79" fmla="*/ 0 h 1403"/>
                  <a:gd name="T80" fmla="*/ 0 w 3368"/>
                  <a:gd name="T81" fmla="*/ 0 h 1403"/>
                  <a:gd name="T82" fmla="*/ 0 w 3368"/>
                  <a:gd name="T83" fmla="*/ 0 h 1403"/>
                  <a:gd name="T84" fmla="*/ 0 w 3368"/>
                  <a:gd name="T85" fmla="*/ 0 h 1403"/>
                  <a:gd name="T86" fmla="*/ 0 w 3368"/>
                  <a:gd name="T87" fmla="*/ 0 h 1403"/>
                  <a:gd name="T88" fmla="*/ 0 w 3368"/>
                  <a:gd name="T89" fmla="*/ 0 h 1403"/>
                  <a:gd name="T90" fmla="*/ 0 w 3368"/>
                  <a:gd name="T91" fmla="*/ 0 h 1403"/>
                  <a:gd name="T92" fmla="*/ 0 w 3368"/>
                  <a:gd name="T93" fmla="*/ 0 h 1403"/>
                  <a:gd name="T94" fmla="*/ 0 w 3368"/>
                  <a:gd name="T95" fmla="*/ 0 h 1403"/>
                  <a:gd name="T96" fmla="*/ 0 w 3368"/>
                  <a:gd name="T97" fmla="*/ 0 h 1403"/>
                  <a:gd name="T98" fmla="*/ 0 w 3368"/>
                  <a:gd name="T99" fmla="*/ 0 h 1403"/>
                  <a:gd name="T100" fmla="*/ 0 w 3368"/>
                  <a:gd name="T101" fmla="*/ 0 h 1403"/>
                  <a:gd name="T102" fmla="*/ 0 w 3368"/>
                  <a:gd name="T103" fmla="*/ 0 h 1403"/>
                  <a:gd name="T104" fmla="*/ 0 w 3368"/>
                  <a:gd name="T105" fmla="*/ 0 h 1403"/>
                  <a:gd name="T106" fmla="*/ 0 w 3368"/>
                  <a:gd name="T107" fmla="*/ 0 h 1403"/>
                  <a:gd name="T108" fmla="*/ 0 w 3368"/>
                  <a:gd name="T109" fmla="*/ 0 h 1403"/>
                  <a:gd name="T110" fmla="*/ 0 w 3368"/>
                  <a:gd name="T111" fmla="*/ 0 h 1403"/>
                  <a:gd name="T112" fmla="*/ 0 w 3368"/>
                  <a:gd name="T113" fmla="*/ 0 h 1403"/>
                  <a:gd name="T114" fmla="*/ 0 w 3368"/>
                  <a:gd name="T115" fmla="*/ 0 h 1403"/>
                  <a:gd name="T116" fmla="*/ 0 w 3368"/>
                  <a:gd name="T117" fmla="*/ 0 h 1403"/>
                  <a:gd name="T118" fmla="*/ 0 w 3368"/>
                  <a:gd name="T119" fmla="*/ 0 h 1403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368"/>
                  <a:gd name="T181" fmla="*/ 0 h 1403"/>
                  <a:gd name="T182" fmla="*/ 3368 w 3368"/>
                  <a:gd name="T183" fmla="*/ 1403 h 1403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368" h="1403">
                    <a:moveTo>
                      <a:pt x="225" y="0"/>
                    </a:moveTo>
                    <a:lnTo>
                      <a:pt x="511" y="21"/>
                    </a:lnTo>
                    <a:lnTo>
                      <a:pt x="646" y="85"/>
                    </a:lnTo>
                    <a:lnTo>
                      <a:pt x="748" y="106"/>
                    </a:lnTo>
                    <a:lnTo>
                      <a:pt x="899" y="42"/>
                    </a:lnTo>
                    <a:lnTo>
                      <a:pt x="1041" y="99"/>
                    </a:lnTo>
                    <a:lnTo>
                      <a:pt x="1129" y="99"/>
                    </a:lnTo>
                    <a:lnTo>
                      <a:pt x="1230" y="78"/>
                    </a:lnTo>
                    <a:lnTo>
                      <a:pt x="1339" y="106"/>
                    </a:lnTo>
                    <a:lnTo>
                      <a:pt x="1604" y="135"/>
                    </a:lnTo>
                    <a:lnTo>
                      <a:pt x="1719" y="106"/>
                    </a:lnTo>
                    <a:lnTo>
                      <a:pt x="1854" y="163"/>
                    </a:lnTo>
                    <a:lnTo>
                      <a:pt x="1984" y="220"/>
                    </a:lnTo>
                    <a:lnTo>
                      <a:pt x="2025" y="228"/>
                    </a:lnTo>
                    <a:lnTo>
                      <a:pt x="2153" y="206"/>
                    </a:lnTo>
                    <a:lnTo>
                      <a:pt x="2180" y="178"/>
                    </a:lnTo>
                    <a:lnTo>
                      <a:pt x="2228" y="277"/>
                    </a:lnTo>
                    <a:lnTo>
                      <a:pt x="2289" y="263"/>
                    </a:lnTo>
                    <a:lnTo>
                      <a:pt x="2316" y="292"/>
                    </a:lnTo>
                    <a:lnTo>
                      <a:pt x="2350" y="292"/>
                    </a:lnTo>
                    <a:lnTo>
                      <a:pt x="2370" y="328"/>
                    </a:lnTo>
                    <a:lnTo>
                      <a:pt x="2370" y="350"/>
                    </a:lnTo>
                    <a:lnTo>
                      <a:pt x="2383" y="357"/>
                    </a:lnTo>
                    <a:lnTo>
                      <a:pt x="2397" y="371"/>
                    </a:lnTo>
                    <a:lnTo>
                      <a:pt x="2410" y="371"/>
                    </a:lnTo>
                    <a:lnTo>
                      <a:pt x="2424" y="371"/>
                    </a:lnTo>
                    <a:lnTo>
                      <a:pt x="2438" y="365"/>
                    </a:lnTo>
                    <a:lnTo>
                      <a:pt x="2438" y="350"/>
                    </a:lnTo>
                    <a:lnTo>
                      <a:pt x="2438" y="335"/>
                    </a:lnTo>
                    <a:lnTo>
                      <a:pt x="2431" y="320"/>
                    </a:lnTo>
                    <a:lnTo>
                      <a:pt x="2417" y="320"/>
                    </a:lnTo>
                    <a:lnTo>
                      <a:pt x="2404" y="313"/>
                    </a:lnTo>
                    <a:lnTo>
                      <a:pt x="2390" y="307"/>
                    </a:lnTo>
                    <a:lnTo>
                      <a:pt x="2383" y="292"/>
                    </a:lnTo>
                    <a:lnTo>
                      <a:pt x="2370" y="285"/>
                    </a:lnTo>
                    <a:lnTo>
                      <a:pt x="2363" y="271"/>
                    </a:lnTo>
                    <a:lnTo>
                      <a:pt x="2356" y="256"/>
                    </a:lnTo>
                    <a:lnTo>
                      <a:pt x="2350" y="242"/>
                    </a:lnTo>
                    <a:lnTo>
                      <a:pt x="2336" y="235"/>
                    </a:lnTo>
                    <a:lnTo>
                      <a:pt x="2336" y="220"/>
                    </a:lnTo>
                    <a:lnTo>
                      <a:pt x="2350" y="206"/>
                    </a:lnTo>
                    <a:lnTo>
                      <a:pt x="2363" y="206"/>
                    </a:lnTo>
                    <a:lnTo>
                      <a:pt x="2377" y="206"/>
                    </a:lnTo>
                    <a:lnTo>
                      <a:pt x="2390" y="214"/>
                    </a:lnTo>
                    <a:lnTo>
                      <a:pt x="2404" y="220"/>
                    </a:lnTo>
                    <a:lnTo>
                      <a:pt x="2417" y="228"/>
                    </a:lnTo>
                    <a:lnTo>
                      <a:pt x="2431" y="235"/>
                    </a:lnTo>
                    <a:lnTo>
                      <a:pt x="2444" y="242"/>
                    </a:lnTo>
                    <a:lnTo>
                      <a:pt x="2458" y="242"/>
                    </a:lnTo>
                    <a:lnTo>
                      <a:pt x="2471" y="242"/>
                    </a:lnTo>
                    <a:lnTo>
                      <a:pt x="2485" y="242"/>
                    </a:lnTo>
                    <a:lnTo>
                      <a:pt x="2498" y="242"/>
                    </a:lnTo>
                    <a:lnTo>
                      <a:pt x="2512" y="242"/>
                    </a:lnTo>
                    <a:lnTo>
                      <a:pt x="2526" y="235"/>
                    </a:lnTo>
                    <a:lnTo>
                      <a:pt x="2541" y="235"/>
                    </a:lnTo>
                    <a:lnTo>
                      <a:pt x="2555" y="228"/>
                    </a:lnTo>
                    <a:lnTo>
                      <a:pt x="2568" y="220"/>
                    </a:lnTo>
                    <a:lnTo>
                      <a:pt x="2582" y="214"/>
                    </a:lnTo>
                    <a:lnTo>
                      <a:pt x="2595" y="214"/>
                    </a:lnTo>
                    <a:lnTo>
                      <a:pt x="2609" y="214"/>
                    </a:lnTo>
                    <a:lnTo>
                      <a:pt x="2622" y="214"/>
                    </a:lnTo>
                    <a:lnTo>
                      <a:pt x="2629" y="228"/>
                    </a:lnTo>
                    <a:lnTo>
                      <a:pt x="2636" y="242"/>
                    </a:lnTo>
                    <a:lnTo>
                      <a:pt x="2643" y="256"/>
                    </a:lnTo>
                    <a:lnTo>
                      <a:pt x="2649" y="271"/>
                    </a:lnTo>
                    <a:lnTo>
                      <a:pt x="2663" y="271"/>
                    </a:lnTo>
                    <a:lnTo>
                      <a:pt x="2677" y="271"/>
                    </a:lnTo>
                    <a:lnTo>
                      <a:pt x="2690" y="271"/>
                    </a:lnTo>
                    <a:lnTo>
                      <a:pt x="2704" y="271"/>
                    </a:lnTo>
                    <a:lnTo>
                      <a:pt x="2717" y="271"/>
                    </a:lnTo>
                    <a:lnTo>
                      <a:pt x="2731" y="271"/>
                    </a:lnTo>
                    <a:lnTo>
                      <a:pt x="2744" y="271"/>
                    </a:lnTo>
                    <a:lnTo>
                      <a:pt x="2758" y="285"/>
                    </a:lnTo>
                    <a:lnTo>
                      <a:pt x="2771" y="292"/>
                    </a:lnTo>
                    <a:lnTo>
                      <a:pt x="2785" y="299"/>
                    </a:lnTo>
                    <a:lnTo>
                      <a:pt x="2798" y="299"/>
                    </a:lnTo>
                    <a:lnTo>
                      <a:pt x="2812" y="299"/>
                    </a:lnTo>
                    <a:lnTo>
                      <a:pt x="2825" y="307"/>
                    </a:lnTo>
                    <a:lnTo>
                      <a:pt x="2839" y="307"/>
                    </a:lnTo>
                    <a:lnTo>
                      <a:pt x="2853" y="313"/>
                    </a:lnTo>
                    <a:lnTo>
                      <a:pt x="2866" y="320"/>
                    </a:lnTo>
                    <a:lnTo>
                      <a:pt x="2880" y="328"/>
                    </a:lnTo>
                    <a:lnTo>
                      <a:pt x="2893" y="328"/>
                    </a:lnTo>
                    <a:lnTo>
                      <a:pt x="2907" y="328"/>
                    </a:lnTo>
                    <a:lnTo>
                      <a:pt x="2920" y="328"/>
                    </a:lnTo>
                    <a:lnTo>
                      <a:pt x="2934" y="335"/>
                    </a:lnTo>
                    <a:lnTo>
                      <a:pt x="2947" y="342"/>
                    </a:lnTo>
                    <a:lnTo>
                      <a:pt x="2961" y="342"/>
                    </a:lnTo>
                    <a:lnTo>
                      <a:pt x="2974" y="342"/>
                    </a:lnTo>
                    <a:lnTo>
                      <a:pt x="2988" y="350"/>
                    </a:lnTo>
                    <a:lnTo>
                      <a:pt x="3002" y="350"/>
                    </a:lnTo>
                    <a:lnTo>
                      <a:pt x="3015" y="357"/>
                    </a:lnTo>
                    <a:lnTo>
                      <a:pt x="3029" y="357"/>
                    </a:lnTo>
                    <a:lnTo>
                      <a:pt x="3042" y="365"/>
                    </a:lnTo>
                    <a:lnTo>
                      <a:pt x="3056" y="365"/>
                    </a:lnTo>
                    <a:lnTo>
                      <a:pt x="3069" y="371"/>
                    </a:lnTo>
                    <a:lnTo>
                      <a:pt x="3083" y="378"/>
                    </a:lnTo>
                    <a:lnTo>
                      <a:pt x="3096" y="386"/>
                    </a:lnTo>
                    <a:lnTo>
                      <a:pt x="3111" y="386"/>
                    </a:lnTo>
                    <a:lnTo>
                      <a:pt x="3124" y="386"/>
                    </a:lnTo>
                    <a:lnTo>
                      <a:pt x="3138" y="393"/>
                    </a:lnTo>
                    <a:lnTo>
                      <a:pt x="3152" y="393"/>
                    </a:lnTo>
                    <a:lnTo>
                      <a:pt x="3165" y="393"/>
                    </a:lnTo>
                    <a:lnTo>
                      <a:pt x="3179" y="401"/>
                    </a:lnTo>
                    <a:lnTo>
                      <a:pt x="3192" y="401"/>
                    </a:lnTo>
                    <a:lnTo>
                      <a:pt x="3206" y="401"/>
                    </a:lnTo>
                    <a:lnTo>
                      <a:pt x="3219" y="407"/>
                    </a:lnTo>
                    <a:lnTo>
                      <a:pt x="3233" y="407"/>
                    </a:lnTo>
                    <a:lnTo>
                      <a:pt x="3246" y="407"/>
                    </a:lnTo>
                    <a:lnTo>
                      <a:pt x="3260" y="407"/>
                    </a:lnTo>
                    <a:lnTo>
                      <a:pt x="3273" y="407"/>
                    </a:lnTo>
                    <a:lnTo>
                      <a:pt x="3287" y="407"/>
                    </a:lnTo>
                    <a:lnTo>
                      <a:pt x="3300" y="407"/>
                    </a:lnTo>
                    <a:lnTo>
                      <a:pt x="3314" y="407"/>
                    </a:lnTo>
                    <a:lnTo>
                      <a:pt x="3328" y="407"/>
                    </a:lnTo>
                    <a:lnTo>
                      <a:pt x="3341" y="414"/>
                    </a:lnTo>
                    <a:lnTo>
                      <a:pt x="3355" y="422"/>
                    </a:lnTo>
                    <a:lnTo>
                      <a:pt x="3368" y="435"/>
                    </a:lnTo>
                    <a:lnTo>
                      <a:pt x="3368" y="450"/>
                    </a:lnTo>
                    <a:lnTo>
                      <a:pt x="3368" y="464"/>
                    </a:lnTo>
                    <a:lnTo>
                      <a:pt x="3361" y="479"/>
                    </a:lnTo>
                    <a:lnTo>
                      <a:pt x="3355" y="492"/>
                    </a:lnTo>
                    <a:lnTo>
                      <a:pt x="3348" y="507"/>
                    </a:lnTo>
                    <a:lnTo>
                      <a:pt x="3334" y="522"/>
                    </a:lnTo>
                    <a:lnTo>
                      <a:pt x="3334" y="536"/>
                    </a:lnTo>
                    <a:lnTo>
                      <a:pt x="3328" y="551"/>
                    </a:lnTo>
                    <a:lnTo>
                      <a:pt x="3328" y="564"/>
                    </a:lnTo>
                    <a:lnTo>
                      <a:pt x="3328" y="579"/>
                    </a:lnTo>
                    <a:lnTo>
                      <a:pt x="3328" y="593"/>
                    </a:lnTo>
                    <a:lnTo>
                      <a:pt x="3328" y="608"/>
                    </a:lnTo>
                    <a:lnTo>
                      <a:pt x="3328" y="621"/>
                    </a:lnTo>
                    <a:lnTo>
                      <a:pt x="3328" y="636"/>
                    </a:lnTo>
                    <a:lnTo>
                      <a:pt x="3328" y="650"/>
                    </a:lnTo>
                    <a:lnTo>
                      <a:pt x="3334" y="665"/>
                    </a:lnTo>
                    <a:lnTo>
                      <a:pt x="3341" y="678"/>
                    </a:lnTo>
                    <a:lnTo>
                      <a:pt x="3348" y="693"/>
                    </a:lnTo>
                    <a:lnTo>
                      <a:pt x="3352" y="712"/>
                    </a:lnTo>
                    <a:lnTo>
                      <a:pt x="3355" y="741"/>
                    </a:lnTo>
                    <a:lnTo>
                      <a:pt x="3341" y="776"/>
                    </a:lnTo>
                    <a:lnTo>
                      <a:pt x="3287" y="746"/>
                    </a:lnTo>
                    <a:lnTo>
                      <a:pt x="3285" y="769"/>
                    </a:lnTo>
                    <a:lnTo>
                      <a:pt x="3296" y="795"/>
                    </a:lnTo>
                    <a:lnTo>
                      <a:pt x="3303" y="829"/>
                    </a:lnTo>
                    <a:lnTo>
                      <a:pt x="3269" y="850"/>
                    </a:lnTo>
                    <a:lnTo>
                      <a:pt x="3199" y="888"/>
                    </a:lnTo>
                    <a:lnTo>
                      <a:pt x="3167" y="888"/>
                    </a:lnTo>
                    <a:lnTo>
                      <a:pt x="3106" y="919"/>
                    </a:lnTo>
                    <a:lnTo>
                      <a:pt x="3026" y="1002"/>
                    </a:lnTo>
                    <a:lnTo>
                      <a:pt x="3022" y="1034"/>
                    </a:lnTo>
                    <a:lnTo>
                      <a:pt x="2997" y="1058"/>
                    </a:lnTo>
                    <a:lnTo>
                      <a:pt x="2999" y="1092"/>
                    </a:lnTo>
                    <a:lnTo>
                      <a:pt x="2945" y="1149"/>
                    </a:lnTo>
                    <a:lnTo>
                      <a:pt x="2889" y="1175"/>
                    </a:lnTo>
                    <a:lnTo>
                      <a:pt x="2839" y="1168"/>
                    </a:lnTo>
                    <a:lnTo>
                      <a:pt x="2803" y="1187"/>
                    </a:lnTo>
                    <a:lnTo>
                      <a:pt x="2810" y="1223"/>
                    </a:lnTo>
                    <a:lnTo>
                      <a:pt x="2787" y="1275"/>
                    </a:lnTo>
                    <a:lnTo>
                      <a:pt x="2751" y="1275"/>
                    </a:lnTo>
                    <a:lnTo>
                      <a:pt x="2706" y="1301"/>
                    </a:lnTo>
                    <a:lnTo>
                      <a:pt x="2649" y="1299"/>
                    </a:lnTo>
                    <a:lnTo>
                      <a:pt x="2629" y="1316"/>
                    </a:lnTo>
                    <a:lnTo>
                      <a:pt x="2462" y="1318"/>
                    </a:lnTo>
                    <a:lnTo>
                      <a:pt x="2410" y="1344"/>
                    </a:lnTo>
                    <a:lnTo>
                      <a:pt x="2350" y="1344"/>
                    </a:lnTo>
                    <a:lnTo>
                      <a:pt x="2320" y="1361"/>
                    </a:lnTo>
                    <a:lnTo>
                      <a:pt x="2295" y="1358"/>
                    </a:lnTo>
                    <a:lnTo>
                      <a:pt x="2214" y="1403"/>
                    </a:lnTo>
                    <a:lnTo>
                      <a:pt x="2128" y="1403"/>
                    </a:lnTo>
                    <a:lnTo>
                      <a:pt x="2104" y="1373"/>
                    </a:lnTo>
                    <a:lnTo>
                      <a:pt x="2052" y="1373"/>
                    </a:lnTo>
                    <a:lnTo>
                      <a:pt x="2027" y="1388"/>
                    </a:lnTo>
                    <a:lnTo>
                      <a:pt x="1940" y="1392"/>
                    </a:lnTo>
                    <a:lnTo>
                      <a:pt x="1852" y="1339"/>
                    </a:lnTo>
                    <a:lnTo>
                      <a:pt x="1834" y="1316"/>
                    </a:lnTo>
                    <a:lnTo>
                      <a:pt x="1780" y="1316"/>
                    </a:lnTo>
                    <a:lnTo>
                      <a:pt x="1732" y="1344"/>
                    </a:lnTo>
                    <a:lnTo>
                      <a:pt x="1701" y="1342"/>
                    </a:lnTo>
                    <a:lnTo>
                      <a:pt x="1671" y="1363"/>
                    </a:lnTo>
                    <a:lnTo>
                      <a:pt x="1613" y="1363"/>
                    </a:lnTo>
                    <a:lnTo>
                      <a:pt x="1604" y="1333"/>
                    </a:lnTo>
                    <a:lnTo>
                      <a:pt x="1572" y="1301"/>
                    </a:lnTo>
                    <a:lnTo>
                      <a:pt x="1561" y="1275"/>
                    </a:lnTo>
                    <a:lnTo>
                      <a:pt x="1541" y="1259"/>
                    </a:lnTo>
                    <a:lnTo>
                      <a:pt x="1509" y="1259"/>
                    </a:lnTo>
                    <a:lnTo>
                      <a:pt x="1457" y="1287"/>
                    </a:lnTo>
                    <a:lnTo>
                      <a:pt x="1425" y="1287"/>
                    </a:lnTo>
                    <a:lnTo>
                      <a:pt x="1403" y="1301"/>
                    </a:lnTo>
                    <a:lnTo>
                      <a:pt x="1372" y="1301"/>
                    </a:lnTo>
                    <a:lnTo>
                      <a:pt x="1350" y="1314"/>
                    </a:lnTo>
                    <a:lnTo>
                      <a:pt x="1233" y="1318"/>
                    </a:lnTo>
                    <a:lnTo>
                      <a:pt x="1178" y="1289"/>
                    </a:lnTo>
                    <a:lnTo>
                      <a:pt x="1043" y="1287"/>
                    </a:lnTo>
                    <a:lnTo>
                      <a:pt x="1016" y="1261"/>
                    </a:lnTo>
                    <a:lnTo>
                      <a:pt x="939" y="1261"/>
                    </a:lnTo>
                    <a:lnTo>
                      <a:pt x="910" y="1244"/>
                    </a:lnTo>
                    <a:lnTo>
                      <a:pt x="883" y="1249"/>
                    </a:lnTo>
                    <a:lnTo>
                      <a:pt x="860" y="1259"/>
                    </a:lnTo>
                    <a:lnTo>
                      <a:pt x="849" y="1295"/>
                    </a:lnTo>
                    <a:lnTo>
                      <a:pt x="768" y="1337"/>
                    </a:lnTo>
                    <a:lnTo>
                      <a:pt x="680" y="1333"/>
                    </a:lnTo>
                    <a:lnTo>
                      <a:pt x="655" y="1349"/>
                    </a:lnTo>
                    <a:lnTo>
                      <a:pt x="594" y="1349"/>
                    </a:lnTo>
                    <a:lnTo>
                      <a:pt x="542" y="1323"/>
                    </a:lnTo>
                    <a:lnTo>
                      <a:pt x="513" y="1323"/>
                    </a:lnTo>
                    <a:lnTo>
                      <a:pt x="488" y="1304"/>
                    </a:lnTo>
                    <a:lnTo>
                      <a:pt x="405" y="1306"/>
                    </a:lnTo>
                    <a:lnTo>
                      <a:pt x="380" y="1289"/>
                    </a:lnTo>
                    <a:lnTo>
                      <a:pt x="301" y="1287"/>
                    </a:lnTo>
                    <a:lnTo>
                      <a:pt x="243" y="1320"/>
                    </a:lnTo>
                    <a:lnTo>
                      <a:pt x="83" y="1316"/>
                    </a:lnTo>
                    <a:lnTo>
                      <a:pt x="78" y="1284"/>
                    </a:lnTo>
                    <a:lnTo>
                      <a:pt x="51" y="1287"/>
                    </a:lnTo>
                    <a:lnTo>
                      <a:pt x="51" y="1235"/>
                    </a:lnTo>
                    <a:lnTo>
                      <a:pt x="67" y="1208"/>
                    </a:lnTo>
                    <a:lnTo>
                      <a:pt x="97" y="1172"/>
                    </a:lnTo>
                    <a:lnTo>
                      <a:pt x="121" y="1175"/>
                    </a:lnTo>
                    <a:lnTo>
                      <a:pt x="110" y="1147"/>
                    </a:lnTo>
                    <a:lnTo>
                      <a:pt x="81" y="1132"/>
                    </a:lnTo>
                    <a:lnTo>
                      <a:pt x="81" y="1048"/>
                    </a:lnTo>
                    <a:lnTo>
                      <a:pt x="108" y="1021"/>
                    </a:lnTo>
                    <a:lnTo>
                      <a:pt x="108" y="936"/>
                    </a:lnTo>
                    <a:lnTo>
                      <a:pt x="137" y="871"/>
                    </a:lnTo>
                    <a:lnTo>
                      <a:pt x="133" y="762"/>
                    </a:lnTo>
                    <a:lnTo>
                      <a:pt x="167" y="743"/>
                    </a:lnTo>
                    <a:lnTo>
                      <a:pt x="167" y="665"/>
                    </a:lnTo>
                    <a:lnTo>
                      <a:pt x="135" y="621"/>
                    </a:lnTo>
                    <a:lnTo>
                      <a:pt x="137" y="551"/>
                    </a:lnTo>
                    <a:lnTo>
                      <a:pt x="121" y="519"/>
                    </a:lnTo>
                    <a:lnTo>
                      <a:pt x="124" y="481"/>
                    </a:lnTo>
                    <a:lnTo>
                      <a:pt x="110" y="458"/>
                    </a:lnTo>
                    <a:lnTo>
                      <a:pt x="24" y="458"/>
                    </a:lnTo>
                    <a:lnTo>
                      <a:pt x="15" y="433"/>
                    </a:lnTo>
                    <a:lnTo>
                      <a:pt x="13" y="403"/>
                    </a:lnTo>
                    <a:lnTo>
                      <a:pt x="0" y="362"/>
                    </a:lnTo>
                    <a:lnTo>
                      <a:pt x="0" y="318"/>
                    </a:lnTo>
                    <a:lnTo>
                      <a:pt x="54" y="287"/>
                    </a:lnTo>
                    <a:lnTo>
                      <a:pt x="78" y="290"/>
                    </a:lnTo>
                    <a:lnTo>
                      <a:pt x="110" y="277"/>
                    </a:lnTo>
                    <a:lnTo>
                      <a:pt x="142" y="275"/>
                    </a:lnTo>
                    <a:lnTo>
                      <a:pt x="178" y="256"/>
                    </a:lnTo>
                    <a:lnTo>
                      <a:pt x="176" y="85"/>
                    </a:lnTo>
                    <a:lnTo>
                      <a:pt x="225" y="0"/>
                    </a:lnTo>
                    <a:close/>
                  </a:path>
                </a:pathLst>
              </a:custGeom>
              <a:grpFill/>
              <a:ln w="1651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dirty="0">
                  <a:latin typeface="Arial" charset="0"/>
                </a:endParaRPr>
              </a:p>
            </p:txBody>
          </p:sp>
          <p:sp>
            <p:nvSpPr>
              <p:cNvPr id="127" name="Freeform 74"/>
              <p:cNvSpPr>
                <a:spLocks/>
              </p:cNvSpPr>
              <p:nvPr/>
            </p:nvSpPr>
            <p:spPr bwMode="auto">
              <a:xfrm>
                <a:off x="5136" y="3744"/>
                <a:ext cx="51" cy="48"/>
              </a:xfrm>
              <a:custGeom>
                <a:avLst/>
                <a:gdLst>
                  <a:gd name="T0" fmla="*/ 0 w 3368"/>
                  <a:gd name="T1" fmla="*/ 0 h 1403"/>
                  <a:gd name="T2" fmla="*/ 0 w 3368"/>
                  <a:gd name="T3" fmla="*/ 0 h 1403"/>
                  <a:gd name="T4" fmla="*/ 0 w 3368"/>
                  <a:gd name="T5" fmla="*/ 0 h 1403"/>
                  <a:gd name="T6" fmla="*/ 0 w 3368"/>
                  <a:gd name="T7" fmla="*/ 0 h 1403"/>
                  <a:gd name="T8" fmla="*/ 0 w 3368"/>
                  <a:gd name="T9" fmla="*/ 0 h 1403"/>
                  <a:gd name="T10" fmla="*/ 0 w 3368"/>
                  <a:gd name="T11" fmla="*/ 0 h 1403"/>
                  <a:gd name="T12" fmla="*/ 0 w 3368"/>
                  <a:gd name="T13" fmla="*/ 0 h 1403"/>
                  <a:gd name="T14" fmla="*/ 0 w 3368"/>
                  <a:gd name="T15" fmla="*/ 0 h 1403"/>
                  <a:gd name="T16" fmla="*/ 0 w 3368"/>
                  <a:gd name="T17" fmla="*/ 0 h 1403"/>
                  <a:gd name="T18" fmla="*/ 0 w 3368"/>
                  <a:gd name="T19" fmla="*/ 0 h 1403"/>
                  <a:gd name="T20" fmla="*/ 0 w 3368"/>
                  <a:gd name="T21" fmla="*/ 0 h 1403"/>
                  <a:gd name="T22" fmla="*/ 0 w 3368"/>
                  <a:gd name="T23" fmla="*/ 0 h 1403"/>
                  <a:gd name="T24" fmla="*/ 0 w 3368"/>
                  <a:gd name="T25" fmla="*/ 0 h 1403"/>
                  <a:gd name="T26" fmla="*/ 0 w 3368"/>
                  <a:gd name="T27" fmla="*/ 0 h 1403"/>
                  <a:gd name="T28" fmla="*/ 0 w 3368"/>
                  <a:gd name="T29" fmla="*/ 0 h 1403"/>
                  <a:gd name="T30" fmla="*/ 0 w 3368"/>
                  <a:gd name="T31" fmla="*/ 0 h 1403"/>
                  <a:gd name="T32" fmla="*/ 0 w 3368"/>
                  <a:gd name="T33" fmla="*/ 0 h 1403"/>
                  <a:gd name="T34" fmla="*/ 0 w 3368"/>
                  <a:gd name="T35" fmla="*/ 0 h 1403"/>
                  <a:gd name="T36" fmla="*/ 0 w 3368"/>
                  <a:gd name="T37" fmla="*/ 0 h 1403"/>
                  <a:gd name="T38" fmla="*/ 0 w 3368"/>
                  <a:gd name="T39" fmla="*/ 0 h 1403"/>
                  <a:gd name="T40" fmla="*/ 0 w 3368"/>
                  <a:gd name="T41" fmla="*/ 0 h 1403"/>
                  <a:gd name="T42" fmla="*/ 0 w 3368"/>
                  <a:gd name="T43" fmla="*/ 0 h 1403"/>
                  <a:gd name="T44" fmla="*/ 0 w 3368"/>
                  <a:gd name="T45" fmla="*/ 0 h 1403"/>
                  <a:gd name="T46" fmla="*/ 0 w 3368"/>
                  <a:gd name="T47" fmla="*/ 0 h 1403"/>
                  <a:gd name="T48" fmla="*/ 0 w 3368"/>
                  <a:gd name="T49" fmla="*/ 0 h 1403"/>
                  <a:gd name="T50" fmla="*/ 0 w 3368"/>
                  <a:gd name="T51" fmla="*/ 0 h 1403"/>
                  <a:gd name="T52" fmla="*/ 0 w 3368"/>
                  <a:gd name="T53" fmla="*/ 0 h 1403"/>
                  <a:gd name="T54" fmla="*/ 0 w 3368"/>
                  <a:gd name="T55" fmla="*/ 0 h 1403"/>
                  <a:gd name="T56" fmla="*/ 0 w 3368"/>
                  <a:gd name="T57" fmla="*/ 0 h 1403"/>
                  <a:gd name="T58" fmla="*/ 0 w 3368"/>
                  <a:gd name="T59" fmla="*/ 0 h 1403"/>
                  <a:gd name="T60" fmla="*/ 0 w 3368"/>
                  <a:gd name="T61" fmla="*/ 0 h 1403"/>
                  <a:gd name="T62" fmla="*/ 0 w 3368"/>
                  <a:gd name="T63" fmla="*/ 0 h 1403"/>
                  <a:gd name="T64" fmla="*/ 0 w 3368"/>
                  <a:gd name="T65" fmla="*/ 0 h 1403"/>
                  <a:gd name="T66" fmla="*/ 0 w 3368"/>
                  <a:gd name="T67" fmla="*/ 0 h 1403"/>
                  <a:gd name="T68" fmla="*/ 0 w 3368"/>
                  <a:gd name="T69" fmla="*/ 0 h 1403"/>
                  <a:gd name="T70" fmla="*/ 0 w 3368"/>
                  <a:gd name="T71" fmla="*/ 0 h 1403"/>
                  <a:gd name="T72" fmla="*/ 0 w 3368"/>
                  <a:gd name="T73" fmla="*/ 0 h 1403"/>
                  <a:gd name="T74" fmla="*/ 0 w 3368"/>
                  <a:gd name="T75" fmla="*/ 0 h 1403"/>
                  <a:gd name="T76" fmla="*/ 0 w 3368"/>
                  <a:gd name="T77" fmla="*/ 0 h 1403"/>
                  <a:gd name="T78" fmla="*/ 0 w 3368"/>
                  <a:gd name="T79" fmla="*/ 0 h 1403"/>
                  <a:gd name="T80" fmla="*/ 0 w 3368"/>
                  <a:gd name="T81" fmla="*/ 0 h 1403"/>
                  <a:gd name="T82" fmla="*/ 0 w 3368"/>
                  <a:gd name="T83" fmla="*/ 0 h 1403"/>
                  <a:gd name="T84" fmla="*/ 0 w 3368"/>
                  <a:gd name="T85" fmla="*/ 0 h 1403"/>
                  <a:gd name="T86" fmla="*/ 0 w 3368"/>
                  <a:gd name="T87" fmla="*/ 0 h 1403"/>
                  <a:gd name="T88" fmla="*/ 0 w 3368"/>
                  <a:gd name="T89" fmla="*/ 0 h 1403"/>
                  <a:gd name="T90" fmla="*/ 0 w 3368"/>
                  <a:gd name="T91" fmla="*/ 0 h 1403"/>
                  <a:gd name="T92" fmla="*/ 0 w 3368"/>
                  <a:gd name="T93" fmla="*/ 0 h 1403"/>
                  <a:gd name="T94" fmla="*/ 0 w 3368"/>
                  <a:gd name="T95" fmla="*/ 0 h 1403"/>
                  <a:gd name="T96" fmla="*/ 0 w 3368"/>
                  <a:gd name="T97" fmla="*/ 0 h 1403"/>
                  <a:gd name="T98" fmla="*/ 0 w 3368"/>
                  <a:gd name="T99" fmla="*/ 0 h 1403"/>
                  <a:gd name="T100" fmla="*/ 0 w 3368"/>
                  <a:gd name="T101" fmla="*/ 0 h 1403"/>
                  <a:gd name="T102" fmla="*/ 0 w 3368"/>
                  <a:gd name="T103" fmla="*/ 0 h 1403"/>
                  <a:gd name="T104" fmla="*/ 0 w 3368"/>
                  <a:gd name="T105" fmla="*/ 0 h 1403"/>
                  <a:gd name="T106" fmla="*/ 0 w 3368"/>
                  <a:gd name="T107" fmla="*/ 0 h 1403"/>
                  <a:gd name="T108" fmla="*/ 0 w 3368"/>
                  <a:gd name="T109" fmla="*/ 0 h 1403"/>
                  <a:gd name="T110" fmla="*/ 0 w 3368"/>
                  <a:gd name="T111" fmla="*/ 0 h 1403"/>
                  <a:gd name="T112" fmla="*/ 0 w 3368"/>
                  <a:gd name="T113" fmla="*/ 0 h 1403"/>
                  <a:gd name="T114" fmla="*/ 0 w 3368"/>
                  <a:gd name="T115" fmla="*/ 0 h 1403"/>
                  <a:gd name="T116" fmla="*/ 0 w 3368"/>
                  <a:gd name="T117" fmla="*/ 0 h 1403"/>
                  <a:gd name="T118" fmla="*/ 0 w 3368"/>
                  <a:gd name="T119" fmla="*/ 0 h 1403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368"/>
                  <a:gd name="T181" fmla="*/ 0 h 1403"/>
                  <a:gd name="T182" fmla="*/ 3368 w 3368"/>
                  <a:gd name="T183" fmla="*/ 1403 h 1403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368" h="1403">
                    <a:moveTo>
                      <a:pt x="225" y="0"/>
                    </a:moveTo>
                    <a:lnTo>
                      <a:pt x="511" y="21"/>
                    </a:lnTo>
                    <a:lnTo>
                      <a:pt x="646" y="85"/>
                    </a:lnTo>
                    <a:lnTo>
                      <a:pt x="748" y="106"/>
                    </a:lnTo>
                    <a:lnTo>
                      <a:pt x="899" y="42"/>
                    </a:lnTo>
                    <a:lnTo>
                      <a:pt x="1041" y="99"/>
                    </a:lnTo>
                    <a:lnTo>
                      <a:pt x="1129" y="99"/>
                    </a:lnTo>
                    <a:lnTo>
                      <a:pt x="1230" y="78"/>
                    </a:lnTo>
                    <a:lnTo>
                      <a:pt x="1339" y="106"/>
                    </a:lnTo>
                    <a:lnTo>
                      <a:pt x="1604" y="135"/>
                    </a:lnTo>
                    <a:lnTo>
                      <a:pt x="1719" y="106"/>
                    </a:lnTo>
                    <a:lnTo>
                      <a:pt x="1854" y="163"/>
                    </a:lnTo>
                    <a:lnTo>
                      <a:pt x="1984" y="220"/>
                    </a:lnTo>
                    <a:lnTo>
                      <a:pt x="2025" y="228"/>
                    </a:lnTo>
                    <a:lnTo>
                      <a:pt x="2153" y="206"/>
                    </a:lnTo>
                    <a:lnTo>
                      <a:pt x="2180" y="178"/>
                    </a:lnTo>
                    <a:lnTo>
                      <a:pt x="2228" y="277"/>
                    </a:lnTo>
                    <a:lnTo>
                      <a:pt x="2289" y="263"/>
                    </a:lnTo>
                    <a:lnTo>
                      <a:pt x="2316" y="292"/>
                    </a:lnTo>
                    <a:lnTo>
                      <a:pt x="2350" y="292"/>
                    </a:lnTo>
                    <a:lnTo>
                      <a:pt x="2370" y="328"/>
                    </a:lnTo>
                    <a:lnTo>
                      <a:pt x="2370" y="350"/>
                    </a:lnTo>
                    <a:lnTo>
                      <a:pt x="2383" y="357"/>
                    </a:lnTo>
                    <a:lnTo>
                      <a:pt x="2397" y="371"/>
                    </a:lnTo>
                    <a:lnTo>
                      <a:pt x="2410" y="371"/>
                    </a:lnTo>
                    <a:lnTo>
                      <a:pt x="2424" y="371"/>
                    </a:lnTo>
                    <a:lnTo>
                      <a:pt x="2438" y="365"/>
                    </a:lnTo>
                    <a:lnTo>
                      <a:pt x="2438" y="350"/>
                    </a:lnTo>
                    <a:lnTo>
                      <a:pt x="2438" y="335"/>
                    </a:lnTo>
                    <a:lnTo>
                      <a:pt x="2431" y="320"/>
                    </a:lnTo>
                    <a:lnTo>
                      <a:pt x="2417" y="320"/>
                    </a:lnTo>
                    <a:lnTo>
                      <a:pt x="2404" y="313"/>
                    </a:lnTo>
                    <a:lnTo>
                      <a:pt x="2390" y="307"/>
                    </a:lnTo>
                    <a:lnTo>
                      <a:pt x="2383" y="292"/>
                    </a:lnTo>
                    <a:lnTo>
                      <a:pt x="2370" y="285"/>
                    </a:lnTo>
                    <a:lnTo>
                      <a:pt x="2363" y="271"/>
                    </a:lnTo>
                    <a:lnTo>
                      <a:pt x="2356" y="256"/>
                    </a:lnTo>
                    <a:lnTo>
                      <a:pt x="2350" y="242"/>
                    </a:lnTo>
                    <a:lnTo>
                      <a:pt x="2336" y="235"/>
                    </a:lnTo>
                    <a:lnTo>
                      <a:pt x="2336" y="220"/>
                    </a:lnTo>
                    <a:lnTo>
                      <a:pt x="2350" y="206"/>
                    </a:lnTo>
                    <a:lnTo>
                      <a:pt x="2363" y="206"/>
                    </a:lnTo>
                    <a:lnTo>
                      <a:pt x="2377" y="206"/>
                    </a:lnTo>
                    <a:lnTo>
                      <a:pt x="2390" y="214"/>
                    </a:lnTo>
                    <a:lnTo>
                      <a:pt x="2404" y="220"/>
                    </a:lnTo>
                    <a:lnTo>
                      <a:pt x="2417" y="228"/>
                    </a:lnTo>
                    <a:lnTo>
                      <a:pt x="2431" y="235"/>
                    </a:lnTo>
                    <a:lnTo>
                      <a:pt x="2444" y="242"/>
                    </a:lnTo>
                    <a:lnTo>
                      <a:pt x="2458" y="242"/>
                    </a:lnTo>
                    <a:lnTo>
                      <a:pt x="2471" y="242"/>
                    </a:lnTo>
                    <a:lnTo>
                      <a:pt x="2485" y="242"/>
                    </a:lnTo>
                    <a:lnTo>
                      <a:pt x="2498" y="242"/>
                    </a:lnTo>
                    <a:lnTo>
                      <a:pt x="2512" y="242"/>
                    </a:lnTo>
                    <a:lnTo>
                      <a:pt x="2526" y="235"/>
                    </a:lnTo>
                    <a:lnTo>
                      <a:pt x="2541" y="235"/>
                    </a:lnTo>
                    <a:lnTo>
                      <a:pt x="2555" y="228"/>
                    </a:lnTo>
                    <a:lnTo>
                      <a:pt x="2568" y="220"/>
                    </a:lnTo>
                    <a:lnTo>
                      <a:pt x="2582" y="214"/>
                    </a:lnTo>
                    <a:lnTo>
                      <a:pt x="2595" y="214"/>
                    </a:lnTo>
                    <a:lnTo>
                      <a:pt x="2609" y="214"/>
                    </a:lnTo>
                    <a:lnTo>
                      <a:pt x="2622" y="214"/>
                    </a:lnTo>
                    <a:lnTo>
                      <a:pt x="2629" y="228"/>
                    </a:lnTo>
                    <a:lnTo>
                      <a:pt x="2636" y="242"/>
                    </a:lnTo>
                    <a:lnTo>
                      <a:pt x="2643" y="256"/>
                    </a:lnTo>
                    <a:lnTo>
                      <a:pt x="2649" y="271"/>
                    </a:lnTo>
                    <a:lnTo>
                      <a:pt x="2663" y="271"/>
                    </a:lnTo>
                    <a:lnTo>
                      <a:pt x="2677" y="271"/>
                    </a:lnTo>
                    <a:lnTo>
                      <a:pt x="2690" y="271"/>
                    </a:lnTo>
                    <a:lnTo>
                      <a:pt x="2704" y="271"/>
                    </a:lnTo>
                    <a:lnTo>
                      <a:pt x="2717" y="271"/>
                    </a:lnTo>
                    <a:lnTo>
                      <a:pt x="2731" y="271"/>
                    </a:lnTo>
                    <a:lnTo>
                      <a:pt x="2744" y="271"/>
                    </a:lnTo>
                    <a:lnTo>
                      <a:pt x="2758" y="285"/>
                    </a:lnTo>
                    <a:lnTo>
                      <a:pt x="2771" y="292"/>
                    </a:lnTo>
                    <a:lnTo>
                      <a:pt x="2785" y="299"/>
                    </a:lnTo>
                    <a:lnTo>
                      <a:pt x="2798" y="299"/>
                    </a:lnTo>
                    <a:lnTo>
                      <a:pt x="2812" y="299"/>
                    </a:lnTo>
                    <a:lnTo>
                      <a:pt x="2825" y="307"/>
                    </a:lnTo>
                    <a:lnTo>
                      <a:pt x="2839" y="307"/>
                    </a:lnTo>
                    <a:lnTo>
                      <a:pt x="2853" y="313"/>
                    </a:lnTo>
                    <a:lnTo>
                      <a:pt x="2866" y="320"/>
                    </a:lnTo>
                    <a:lnTo>
                      <a:pt x="2880" y="328"/>
                    </a:lnTo>
                    <a:lnTo>
                      <a:pt x="2893" y="328"/>
                    </a:lnTo>
                    <a:lnTo>
                      <a:pt x="2907" y="328"/>
                    </a:lnTo>
                    <a:lnTo>
                      <a:pt x="2920" y="328"/>
                    </a:lnTo>
                    <a:lnTo>
                      <a:pt x="2934" y="335"/>
                    </a:lnTo>
                    <a:lnTo>
                      <a:pt x="2947" y="342"/>
                    </a:lnTo>
                    <a:lnTo>
                      <a:pt x="2961" y="342"/>
                    </a:lnTo>
                    <a:lnTo>
                      <a:pt x="2974" y="342"/>
                    </a:lnTo>
                    <a:lnTo>
                      <a:pt x="2988" y="350"/>
                    </a:lnTo>
                    <a:lnTo>
                      <a:pt x="3002" y="350"/>
                    </a:lnTo>
                    <a:lnTo>
                      <a:pt x="3015" y="357"/>
                    </a:lnTo>
                    <a:lnTo>
                      <a:pt x="3029" y="357"/>
                    </a:lnTo>
                    <a:lnTo>
                      <a:pt x="3042" y="365"/>
                    </a:lnTo>
                    <a:lnTo>
                      <a:pt x="3056" y="365"/>
                    </a:lnTo>
                    <a:lnTo>
                      <a:pt x="3069" y="371"/>
                    </a:lnTo>
                    <a:lnTo>
                      <a:pt x="3083" y="378"/>
                    </a:lnTo>
                    <a:lnTo>
                      <a:pt x="3096" y="386"/>
                    </a:lnTo>
                    <a:lnTo>
                      <a:pt x="3111" y="386"/>
                    </a:lnTo>
                    <a:lnTo>
                      <a:pt x="3124" y="386"/>
                    </a:lnTo>
                    <a:lnTo>
                      <a:pt x="3138" y="393"/>
                    </a:lnTo>
                    <a:lnTo>
                      <a:pt x="3152" y="393"/>
                    </a:lnTo>
                    <a:lnTo>
                      <a:pt x="3165" y="393"/>
                    </a:lnTo>
                    <a:lnTo>
                      <a:pt x="3179" y="401"/>
                    </a:lnTo>
                    <a:lnTo>
                      <a:pt x="3192" y="401"/>
                    </a:lnTo>
                    <a:lnTo>
                      <a:pt x="3206" y="401"/>
                    </a:lnTo>
                    <a:lnTo>
                      <a:pt x="3219" y="407"/>
                    </a:lnTo>
                    <a:lnTo>
                      <a:pt x="3233" y="407"/>
                    </a:lnTo>
                    <a:lnTo>
                      <a:pt x="3246" y="407"/>
                    </a:lnTo>
                    <a:lnTo>
                      <a:pt x="3260" y="407"/>
                    </a:lnTo>
                    <a:lnTo>
                      <a:pt x="3273" y="407"/>
                    </a:lnTo>
                    <a:lnTo>
                      <a:pt x="3287" y="407"/>
                    </a:lnTo>
                    <a:lnTo>
                      <a:pt x="3300" y="407"/>
                    </a:lnTo>
                    <a:lnTo>
                      <a:pt x="3314" y="407"/>
                    </a:lnTo>
                    <a:lnTo>
                      <a:pt x="3328" y="407"/>
                    </a:lnTo>
                    <a:lnTo>
                      <a:pt x="3341" y="414"/>
                    </a:lnTo>
                    <a:lnTo>
                      <a:pt x="3355" y="422"/>
                    </a:lnTo>
                    <a:lnTo>
                      <a:pt x="3368" y="435"/>
                    </a:lnTo>
                    <a:lnTo>
                      <a:pt x="3368" y="450"/>
                    </a:lnTo>
                    <a:lnTo>
                      <a:pt x="3368" y="464"/>
                    </a:lnTo>
                    <a:lnTo>
                      <a:pt x="3361" y="479"/>
                    </a:lnTo>
                    <a:lnTo>
                      <a:pt x="3355" y="492"/>
                    </a:lnTo>
                    <a:lnTo>
                      <a:pt x="3348" y="507"/>
                    </a:lnTo>
                    <a:lnTo>
                      <a:pt x="3334" y="522"/>
                    </a:lnTo>
                    <a:lnTo>
                      <a:pt x="3334" y="536"/>
                    </a:lnTo>
                    <a:lnTo>
                      <a:pt x="3328" y="551"/>
                    </a:lnTo>
                    <a:lnTo>
                      <a:pt x="3328" y="564"/>
                    </a:lnTo>
                    <a:lnTo>
                      <a:pt x="3328" y="579"/>
                    </a:lnTo>
                    <a:lnTo>
                      <a:pt x="3328" y="593"/>
                    </a:lnTo>
                    <a:lnTo>
                      <a:pt x="3328" y="608"/>
                    </a:lnTo>
                    <a:lnTo>
                      <a:pt x="3328" y="621"/>
                    </a:lnTo>
                    <a:lnTo>
                      <a:pt x="3328" y="636"/>
                    </a:lnTo>
                    <a:lnTo>
                      <a:pt x="3328" y="650"/>
                    </a:lnTo>
                    <a:lnTo>
                      <a:pt x="3334" y="665"/>
                    </a:lnTo>
                    <a:lnTo>
                      <a:pt x="3341" y="678"/>
                    </a:lnTo>
                    <a:lnTo>
                      <a:pt x="3348" y="693"/>
                    </a:lnTo>
                    <a:lnTo>
                      <a:pt x="3352" y="712"/>
                    </a:lnTo>
                    <a:lnTo>
                      <a:pt x="3355" y="741"/>
                    </a:lnTo>
                    <a:lnTo>
                      <a:pt x="3341" y="776"/>
                    </a:lnTo>
                    <a:lnTo>
                      <a:pt x="3287" y="746"/>
                    </a:lnTo>
                    <a:lnTo>
                      <a:pt x="3285" y="769"/>
                    </a:lnTo>
                    <a:lnTo>
                      <a:pt x="3296" y="795"/>
                    </a:lnTo>
                    <a:lnTo>
                      <a:pt x="3303" y="829"/>
                    </a:lnTo>
                    <a:lnTo>
                      <a:pt x="3269" y="850"/>
                    </a:lnTo>
                    <a:lnTo>
                      <a:pt x="3199" y="888"/>
                    </a:lnTo>
                    <a:lnTo>
                      <a:pt x="3167" y="888"/>
                    </a:lnTo>
                    <a:lnTo>
                      <a:pt x="3106" y="919"/>
                    </a:lnTo>
                    <a:lnTo>
                      <a:pt x="3026" y="1002"/>
                    </a:lnTo>
                    <a:lnTo>
                      <a:pt x="3022" y="1034"/>
                    </a:lnTo>
                    <a:lnTo>
                      <a:pt x="2997" y="1058"/>
                    </a:lnTo>
                    <a:lnTo>
                      <a:pt x="2999" y="1092"/>
                    </a:lnTo>
                    <a:lnTo>
                      <a:pt x="2945" y="1149"/>
                    </a:lnTo>
                    <a:lnTo>
                      <a:pt x="2889" y="1175"/>
                    </a:lnTo>
                    <a:lnTo>
                      <a:pt x="2839" y="1168"/>
                    </a:lnTo>
                    <a:lnTo>
                      <a:pt x="2803" y="1187"/>
                    </a:lnTo>
                    <a:lnTo>
                      <a:pt x="2810" y="1223"/>
                    </a:lnTo>
                    <a:lnTo>
                      <a:pt x="2787" y="1275"/>
                    </a:lnTo>
                    <a:lnTo>
                      <a:pt x="2751" y="1275"/>
                    </a:lnTo>
                    <a:lnTo>
                      <a:pt x="2706" y="1301"/>
                    </a:lnTo>
                    <a:lnTo>
                      <a:pt x="2649" y="1299"/>
                    </a:lnTo>
                    <a:lnTo>
                      <a:pt x="2629" y="1316"/>
                    </a:lnTo>
                    <a:lnTo>
                      <a:pt x="2462" y="1318"/>
                    </a:lnTo>
                    <a:lnTo>
                      <a:pt x="2410" y="1344"/>
                    </a:lnTo>
                    <a:lnTo>
                      <a:pt x="2350" y="1344"/>
                    </a:lnTo>
                    <a:lnTo>
                      <a:pt x="2320" y="1361"/>
                    </a:lnTo>
                    <a:lnTo>
                      <a:pt x="2295" y="1358"/>
                    </a:lnTo>
                    <a:lnTo>
                      <a:pt x="2214" y="1403"/>
                    </a:lnTo>
                    <a:lnTo>
                      <a:pt x="2128" y="1403"/>
                    </a:lnTo>
                    <a:lnTo>
                      <a:pt x="2104" y="1373"/>
                    </a:lnTo>
                    <a:lnTo>
                      <a:pt x="2052" y="1373"/>
                    </a:lnTo>
                    <a:lnTo>
                      <a:pt x="2027" y="1388"/>
                    </a:lnTo>
                    <a:lnTo>
                      <a:pt x="1940" y="1392"/>
                    </a:lnTo>
                    <a:lnTo>
                      <a:pt x="1852" y="1339"/>
                    </a:lnTo>
                    <a:lnTo>
                      <a:pt x="1834" y="1316"/>
                    </a:lnTo>
                    <a:lnTo>
                      <a:pt x="1780" y="1316"/>
                    </a:lnTo>
                    <a:lnTo>
                      <a:pt x="1732" y="1344"/>
                    </a:lnTo>
                    <a:lnTo>
                      <a:pt x="1701" y="1342"/>
                    </a:lnTo>
                    <a:lnTo>
                      <a:pt x="1671" y="1363"/>
                    </a:lnTo>
                    <a:lnTo>
                      <a:pt x="1613" y="1363"/>
                    </a:lnTo>
                    <a:lnTo>
                      <a:pt x="1604" y="1333"/>
                    </a:lnTo>
                    <a:lnTo>
                      <a:pt x="1572" y="1301"/>
                    </a:lnTo>
                    <a:lnTo>
                      <a:pt x="1561" y="1275"/>
                    </a:lnTo>
                    <a:lnTo>
                      <a:pt x="1541" y="1259"/>
                    </a:lnTo>
                    <a:lnTo>
                      <a:pt x="1509" y="1259"/>
                    </a:lnTo>
                    <a:lnTo>
                      <a:pt x="1457" y="1287"/>
                    </a:lnTo>
                    <a:lnTo>
                      <a:pt x="1425" y="1287"/>
                    </a:lnTo>
                    <a:lnTo>
                      <a:pt x="1403" y="1301"/>
                    </a:lnTo>
                    <a:lnTo>
                      <a:pt x="1372" y="1301"/>
                    </a:lnTo>
                    <a:lnTo>
                      <a:pt x="1350" y="1314"/>
                    </a:lnTo>
                    <a:lnTo>
                      <a:pt x="1233" y="1318"/>
                    </a:lnTo>
                    <a:lnTo>
                      <a:pt x="1178" y="1289"/>
                    </a:lnTo>
                    <a:lnTo>
                      <a:pt x="1043" y="1287"/>
                    </a:lnTo>
                    <a:lnTo>
                      <a:pt x="1016" y="1261"/>
                    </a:lnTo>
                    <a:lnTo>
                      <a:pt x="939" y="1261"/>
                    </a:lnTo>
                    <a:lnTo>
                      <a:pt x="910" y="1244"/>
                    </a:lnTo>
                    <a:lnTo>
                      <a:pt x="883" y="1249"/>
                    </a:lnTo>
                    <a:lnTo>
                      <a:pt x="860" y="1259"/>
                    </a:lnTo>
                    <a:lnTo>
                      <a:pt x="849" y="1295"/>
                    </a:lnTo>
                    <a:lnTo>
                      <a:pt x="768" y="1337"/>
                    </a:lnTo>
                    <a:lnTo>
                      <a:pt x="680" y="1333"/>
                    </a:lnTo>
                    <a:lnTo>
                      <a:pt x="655" y="1349"/>
                    </a:lnTo>
                    <a:lnTo>
                      <a:pt x="594" y="1349"/>
                    </a:lnTo>
                    <a:lnTo>
                      <a:pt x="542" y="1323"/>
                    </a:lnTo>
                    <a:lnTo>
                      <a:pt x="513" y="1323"/>
                    </a:lnTo>
                    <a:lnTo>
                      <a:pt x="488" y="1304"/>
                    </a:lnTo>
                    <a:lnTo>
                      <a:pt x="405" y="1306"/>
                    </a:lnTo>
                    <a:lnTo>
                      <a:pt x="380" y="1289"/>
                    </a:lnTo>
                    <a:lnTo>
                      <a:pt x="301" y="1287"/>
                    </a:lnTo>
                    <a:lnTo>
                      <a:pt x="243" y="1320"/>
                    </a:lnTo>
                    <a:lnTo>
                      <a:pt x="83" y="1316"/>
                    </a:lnTo>
                    <a:lnTo>
                      <a:pt x="78" y="1284"/>
                    </a:lnTo>
                    <a:lnTo>
                      <a:pt x="51" y="1287"/>
                    </a:lnTo>
                    <a:lnTo>
                      <a:pt x="51" y="1235"/>
                    </a:lnTo>
                    <a:lnTo>
                      <a:pt x="67" y="1208"/>
                    </a:lnTo>
                    <a:lnTo>
                      <a:pt x="97" y="1172"/>
                    </a:lnTo>
                    <a:lnTo>
                      <a:pt x="121" y="1175"/>
                    </a:lnTo>
                    <a:lnTo>
                      <a:pt x="110" y="1147"/>
                    </a:lnTo>
                    <a:lnTo>
                      <a:pt x="81" y="1132"/>
                    </a:lnTo>
                    <a:lnTo>
                      <a:pt x="81" y="1048"/>
                    </a:lnTo>
                    <a:lnTo>
                      <a:pt x="108" y="1021"/>
                    </a:lnTo>
                    <a:lnTo>
                      <a:pt x="108" y="936"/>
                    </a:lnTo>
                    <a:lnTo>
                      <a:pt x="137" y="871"/>
                    </a:lnTo>
                    <a:lnTo>
                      <a:pt x="133" y="762"/>
                    </a:lnTo>
                    <a:lnTo>
                      <a:pt x="167" y="743"/>
                    </a:lnTo>
                    <a:lnTo>
                      <a:pt x="167" y="665"/>
                    </a:lnTo>
                    <a:lnTo>
                      <a:pt x="135" y="621"/>
                    </a:lnTo>
                    <a:lnTo>
                      <a:pt x="137" y="551"/>
                    </a:lnTo>
                    <a:lnTo>
                      <a:pt x="121" y="519"/>
                    </a:lnTo>
                    <a:lnTo>
                      <a:pt x="124" y="481"/>
                    </a:lnTo>
                    <a:lnTo>
                      <a:pt x="110" y="458"/>
                    </a:lnTo>
                    <a:lnTo>
                      <a:pt x="24" y="458"/>
                    </a:lnTo>
                    <a:lnTo>
                      <a:pt x="15" y="433"/>
                    </a:lnTo>
                    <a:lnTo>
                      <a:pt x="13" y="403"/>
                    </a:lnTo>
                    <a:lnTo>
                      <a:pt x="0" y="362"/>
                    </a:lnTo>
                    <a:lnTo>
                      <a:pt x="0" y="318"/>
                    </a:lnTo>
                    <a:lnTo>
                      <a:pt x="54" y="287"/>
                    </a:lnTo>
                    <a:lnTo>
                      <a:pt x="78" y="290"/>
                    </a:lnTo>
                    <a:lnTo>
                      <a:pt x="110" y="277"/>
                    </a:lnTo>
                    <a:lnTo>
                      <a:pt x="142" y="275"/>
                    </a:lnTo>
                    <a:lnTo>
                      <a:pt x="178" y="256"/>
                    </a:lnTo>
                    <a:lnTo>
                      <a:pt x="176" y="85"/>
                    </a:lnTo>
                    <a:lnTo>
                      <a:pt x="225" y="0"/>
                    </a:lnTo>
                    <a:close/>
                  </a:path>
                </a:pathLst>
              </a:custGeom>
              <a:grpFill/>
              <a:ln w="1651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dirty="0">
                  <a:latin typeface="Arial" charset="0"/>
                </a:endParaRPr>
              </a:p>
            </p:txBody>
          </p:sp>
        </p:grpSp>
        <p:sp>
          <p:nvSpPr>
            <p:cNvPr id="124" name="Rectangle 134"/>
            <p:cNvSpPr>
              <a:spLocks noChangeArrowheads="1"/>
            </p:cNvSpPr>
            <p:nvPr/>
          </p:nvSpPr>
          <p:spPr bwMode="auto">
            <a:xfrm>
              <a:off x="977" y="3271"/>
              <a:ext cx="88" cy="11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en-US" sz="1200" b="1" dirty="0"/>
                <a:t>HI</a:t>
              </a:r>
            </a:p>
          </p:txBody>
        </p:sp>
      </p:grpSp>
      <p:sp>
        <p:nvSpPr>
          <p:cNvPr id="131" name="Rectangle 130"/>
          <p:cNvSpPr>
            <a:spLocks noChangeArrowheads="1"/>
          </p:cNvSpPr>
          <p:nvPr/>
        </p:nvSpPr>
        <p:spPr bwMode="auto">
          <a:xfrm>
            <a:off x="10385351" y="2419662"/>
            <a:ext cx="369887" cy="572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NH</a:t>
            </a:r>
          </a:p>
          <a:p>
            <a:pPr eaLnBrk="0" fontAlgn="base" hangingPunct="0">
              <a:spcBef>
                <a:spcPct val="10000"/>
              </a:spcBef>
              <a:spcAft>
                <a:spcPct val="0"/>
              </a:spcAft>
            </a:pPr>
            <a:r>
              <a:rPr lang="en-US" altLang="en-US" sz="1200" b="1" dirty="0"/>
              <a:t>MA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/>
              <a:t>RI</a:t>
            </a:r>
          </a:p>
        </p:txBody>
      </p:sp>
      <p:sp>
        <p:nvSpPr>
          <p:cNvPr id="135" name="Freeform 132"/>
          <p:cNvSpPr/>
          <p:nvPr/>
        </p:nvSpPr>
        <p:spPr>
          <a:xfrm>
            <a:off x="9841650" y="4022833"/>
            <a:ext cx="641120" cy="811105"/>
          </a:xfrm>
          <a:custGeom>
            <a:avLst/>
            <a:gdLst>
              <a:gd name="connsiteX0" fmla="*/ 0 w 802640"/>
              <a:gd name="connsiteY0" fmla="*/ 294640 h 1026160"/>
              <a:gd name="connsiteX1" fmla="*/ 304800 w 802640"/>
              <a:gd name="connsiteY1" fmla="*/ 0 h 1026160"/>
              <a:gd name="connsiteX2" fmla="*/ 802640 w 802640"/>
              <a:gd name="connsiteY2" fmla="*/ 528320 h 1026160"/>
              <a:gd name="connsiteX3" fmla="*/ 304800 w 802640"/>
              <a:gd name="connsiteY3" fmla="*/ 1026160 h 1026160"/>
              <a:gd name="connsiteX4" fmla="*/ 314960 w 802640"/>
              <a:gd name="connsiteY4" fmla="*/ 904240 h 1026160"/>
              <a:gd name="connsiteX5" fmla="*/ 304800 w 802640"/>
              <a:gd name="connsiteY5" fmla="*/ 833120 h 1026160"/>
              <a:gd name="connsiteX6" fmla="*/ 284480 w 802640"/>
              <a:gd name="connsiteY6" fmla="*/ 782320 h 1026160"/>
              <a:gd name="connsiteX7" fmla="*/ 325120 w 802640"/>
              <a:gd name="connsiteY7" fmla="*/ 741680 h 1026160"/>
              <a:gd name="connsiteX8" fmla="*/ 345440 w 802640"/>
              <a:gd name="connsiteY8" fmla="*/ 690880 h 1026160"/>
              <a:gd name="connsiteX9" fmla="*/ 314960 w 802640"/>
              <a:gd name="connsiteY9" fmla="*/ 640080 h 1026160"/>
              <a:gd name="connsiteX10" fmla="*/ 314960 w 802640"/>
              <a:gd name="connsiteY10" fmla="*/ 609600 h 1026160"/>
              <a:gd name="connsiteX11" fmla="*/ 274320 w 802640"/>
              <a:gd name="connsiteY11" fmla="*/ 609600 h 1026160"/>
              <a:gd name="connsiteX12" fmla="*/ 243840 w 802640"/>
              <a:gd name="connsiteY12" fmla="*/ 568960 h 1026160"/>
              <a:gd name="connsiteX13" fmla="*/ 223520 w 802640"/>
              <a:gd name="connsiteY13" fmla="*/ 518160 h 1026160"/>
              <a:gd name="connsiteX14" fmla="*/ 223520 w 802640"/>
              <a:gd name="connsiteY14" fmla="*/ 467360 h 1026160"/>
              <a:gd name="connsiteX15" fmla="*/ 132080 w 802640"/>
              <a:gd name="connsiteY15" fmla="*/ 467360 h 1026160"/>
              <a:gd name="connsiteX16" fmla="*/ 71120 w 802640"/>
              <a:gd name="connsiteY16" fmla="*/ 416560 h 1026160"/>
              <a:gd name="connsiteX17" fmla="*/ 20320 w 802640"/>
              <a:gd name="connsiteY17" fmla="*/ 365760 h 1026160"/>
              <a:gd name="connsiteX18" fmla="*/ 0 w 802640"/>
              <a:gd name="connsiteY18" fmla="*/ 294640 h 1026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02640" h="1026160">
                <a:moveTo>
                  <a:pt x="0" y="294640"/>
                </a:moveTo>
                <a:lnTo>
                  <a:pt x="304800" y="0"/>
                </a:lnTo>
                <a:lnTo>
                  <a:pt x="802640" y="528320"/>
                </a:lnTo>
                <a:lnTo>
                  <a:pt x="304800" y="1026160"/>
                </a:lnTo>
                <a:lnTo>
                  <a:pt x="314960" y="904240"/>
                </a:lnTo>
                <a:lnTo>
                  <a:pt x="304800" y="833120"/>
                </a:lnTo>
                <a:lnTo>
                  <a:pt x="284480" y="782320"/>
                </a:lnTo>
                <a:lnTo>
                  <a:pt x="325120" y="741680"/>
                </a:lnTo>
                <a:lnTo>
                  <a:pt x="345440" y="690880"/>
                </a:lnTo>
                <a:lnTo>
                  <a:pt x="314960" y="640080"/>
                </a:lnTo>
                <a:lnTo>
                  <a:pt x="314960" y="609600"/>
                </a:lnTo>
                <a:lnTo>
                  <a:pt x="274320" y="609600"/>
                </a:lnTo>
                <a:lnTo>
                  <a:pt x="243840" y="568960"/>
                </a:lnTo>
                <a:lnTo>
                  <a:pt x="223520" y="518160"/>
                </a:lnTo>
                <a:lnTo>
                  <a:pt x="223520" y="467360"/>
                </a:lnTo>
                <a:lnTo>
                  <a:pt x="132080" y="467360"/>
                </a:lnTo>
                <a:lnTo>
                  <a:pt x="71120" y="416560"/>
                </a:lnTo>
                <a:lnTo>
                  <a:pt x="20320" y="365760"/>
                </a:lnTo>
                <a:lnTo>
                  <a:pt x="0" y="294640"/>
                </a:lnTo>
                <a:close/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  DC</a:t>
            </a:r>
          </a:p>
        </p:txBody>
      </p:sp>
      <p:sp>
        <p:nvSpPr>
          <p:cNvPr id="132" name="Rectangle 131"/>
          <p:cNvSpPr/>
          <p:nvPr/>
        </p:nvSpPr>
        <p:spPr>
          <a:xfrm>
            <a:off x="737106" y="5414963"/>
            <a:ext cx="1589089" cy="63341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DOT workshop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4" name="Rectangle 133"/>
          <p:cNvSpPr/>
          <p:nvPr/>
        </p:nvSpPr>
        <p:spPr>
          <a:xfrm>
            <a:off x="736026" y="6145213"/>
            <a:ext cx="1589089" cy="63341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DOT Workshop</a:t>
            </a:r>
          </a:p>
          <a:p>
            <a:pPr algn="ctr"/>
            <a:r>
              <a:rPr lang="en-US" dirty="0"/>
              <a:t>&gt;2</a:t>
            </a:r>
          </a:p>
        </p:txBody>
      </p:sp>
      <p:sp>
        <p:nvSpPr>
          <p:cNvPr id="136" name="Rectangle 135"/>
          <p:cNvSpPr/>
          <p:nvPr/>
        </p:nvSpPr>
        <p:spPr>
          <a:xfrm>
            <a:off x="739964" y="2480469"/>
            <a:ext cx="1589089" cy="63341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bg1"/>
                </a:solidFill>
              </a:rPr>
              <a:t>RPUG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11 workshops</a:t>
            </a:r>
          </a:p>
        </p:txBody>
      </p:sp>
      <p:sp>
        <p:nvSpPr>
          <p:cNvPr id="138" name="Rectangle 137"/>
          <p:cNvSpPr/>
          <p:nvPr/>
        </p:nvSpPr>
        <p:spPr>
          <a:xfrm>
            <a:off x="740250" y="3279775"/>
            <a:ext cx="1589089" cy="63341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bg1"/>
                </a:solidFill>
              </a:rPr>
              <a:t>TRB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6 workshops</a:t>
            </a:r>
          </a:p>
        </p:txBody>
      </p:sp>
      <p:sp>
        <p:nvSpPr>
          <p:cNvPr id="139" name="Rectangle 138"/>
          <p:cNvSpPr/>
          <p:nvPr/>
        </p:nvSpPr>
        <p:spPr>
          <a:xfrm>
            <a:off x="728840" y="4033838"/>
            <a:ext cx="1589089" cy="63341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Other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4 workshops</a:t>
            </a:r>
          </a:p>
        </p:txBody>
      </p:sp>
      <p:sp>
        <p:nvSpPr>
          <p:cNvPr id="140" name="Title 13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80 ProVAL workshops since 2005</a:t>
            </a:r>
          </a:p>
        </p:txBody>
      </p:sp>
    </p:spTree>
    <p:extLst>
      <p:ext uri="{BB962C8B-B14F-4D97-AF65-F5344CB8AC3E}">
        <p14:creationId xmlns:p14="http://schemas.microsoft.com/office/powerpoint/2010/main" val="17077633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0" y="2600326"/>
            <a:ext cx="5676899" cy="42576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199" y="1146085"/>
            <a:ext cx="44789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+mj-lt"/>
              </a:rPr>
              <a:t>ProVAL workshop</a:t>
            </a:r>
          </a:p>
          <a:p>
            <a:r>
              <a:rPr lang="en-US" sz="3600" dirty="0">
                <a:latin typeface="+mj-lt"/>
              </a:rPr>
              <a:t>2007 Washington State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600" y="2647950"/>
            <a:ext cx="5613400" cy="42100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315200" y="1248052"/>
            <a:ext cx="3835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+mj-lt"/>
              </a:rPr>
              <a:t>ProVAL workshop</a:t>
            </a:r>
          </a:p>
          <a:p>
            <a:r>
              <a:rPr lang="en-US" sz="3600" dirty="0">
                <a:latin typeface="+mj-lt"/>
              </a:rPr>
              <a:t>2009 </a:t>
            </a:r>
            <a:r>
              <a:rPr lang="en-US" sz="3600" dirty="0" err="1">
                <a:latin typeface="+mj-lt"/>
              </a:rPr>
              <a:t>LTRC</a:t>
            </a:r>
            <a:endParaRPr lang="en-US" sz="3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247444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52500" y="863600"/>
            <a:ext cx="34136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+mj-lt"/>
              </a:rPr>
              <a:t>ProVAL workshop</a:t>
            </a:r>
          </a:p>
          <a:p>
            <a:r>
              <a:rPr lang="en-US" sz="3600" dirty="0">
                <a:latin typeface="+mj-lt"/>
              </a:rPr>
              <a:t>2010 SC DOT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80300" y="1003300"/>
            <a:ext cx="34136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+mj-lt"/>
              </a:rPr>
              <a:t>ProVAL workshop</a:t>
            </a:r>
          </a:p>
          <a:p>
            <a:r>
              <a:rPr lang="en-US" sz="3600" dirty="0">
                <a:latin typeface="+mj-lt"/>
              </a:rPr>
              <a:t>2012 </a:t>
            </a:r>
            <a:r>
              <a:rPr lang="en-US" sz="3600" dirty="0" err="1">
                <a:latin typeface="+mj-lt"/>
              </a:rPr>
              <a:t>RPUG</a:t>
            </a:r>
            <a:r>
              <a:rPr lang="en-US" sz="3600" dirty="0">
                <a:latin typeface="+mj-lt"/>
              </a:rPr>
              <a:t> (MN)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1" y="2444571"/>
            <a:ext cx="5545906" cy="41594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0300" y="2444571"/>
            <a:ext cx="5545905" cy="415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2034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5700" y="3022600"/>
            <a:ext cx="5825067" cy="3276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086600" y="1257300"/>
            <a:ext cx="34136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+mj-lt"/>
              </a:rPr>
              <a:t>ProVAL workshop</a:t>
            </a:r>
          </a:p>
          <a:p>
            <a:r>
              <a:rPr lang="en-US" sz="3600" dirty="0">
                <a:latin typeface="+mj-lt"/>
              </a:rPr>
              <a:t>2016 ID DOT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84" y="2984500"/>
            <a:ext cx="5929162" cy="3352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3000" y="1270000"/>
            <a:ext cx="34136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+mj-lt"/>
              </a:rPr>
              <a:t>ProVAL workshop</a:t>
            </a:r>
          </a:p>
          <a:p>
            <a:r>
              <a:rPr lang="en-US" sz="3600" dirty="0">
                <a:latin typeface="+mj-lt"/>
              </a:rPr>
              <a:t>2014 NM DOT</a:t>
            </a:r>
          </a:p>
        </p:txBody>
      </p:sp>
    </p:spTree>
    <p:extLst>
      <p:ext uri="{BB962C8B-B14F-4D97-AF65-F5344CB8AC3E}">
        <p14:creationId xmlns:p14="http://schemas.microsoft.com/office/powerpoint/2010/main" val="15457908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How to get Technical Support?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Online Helpdesk  </a:t>
            </a:r>
            <a:r>
              <a:rPr lang="en-US" altLang="en-US" dirty="0">
                <a:hlinkClick r:id="rId2"/>
              </a:rPr>
              <a:t>www.roadprofile.com/proval-support</a:t>
            </a:r>
            <a:endParaRPr lang="en-US" altLang="en-US" dirty="0"/>
          </a:p>
          <a:p>
            <a:endParaRPr lang="en-US" altLang="en-US" dirty="0"/>
          </a:p>
          <a:p>
            <a:r>
              <a:rPr lang="en-US" altLang="en-US" dirty="0"/>
              <a:t>Email </a:t>
            </a:r>
          </a:p>
          <a:p>
            <a:pPr lvl="1"/>
            <a:r>
              <a:rPr lang="en-US" altLang="en-US" dirty="0"/>
              <a:t>Support@roadprofile.com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4510" y="2941723"/>
            <a:ext cx="2138219" cy="15502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0960" y="4854893"/>
            <a:ext cx="6042660" cy="1287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842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ProVAL Website 2008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3955" y="1397000"/>
            <a:ext cx="7004089" cy="5461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054332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ProVAL Website 2013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7603" y="1431921"/>
            <a:ext cx="8256793" cy="542607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80915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ProVAL Website 2016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417" y="1460500"/>
            <a:ext cx="7489053" cy="538780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8142350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ProVAL </a:t>
            </a:r>
            <a:r>
              <a:rPr lang="en-US" dirty="0" err="1"/>
              <a:t>HelpDesk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15948"/>
            <a:ext cx="12160453" cy="285818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653024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Future Sponsor of ProVAL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4896" t="5942" r="24896" b="10371"/>
          <a:stretch/>
        </p:blipFill>
        <p:spPr>
          <a:xfrm>
            <a:off x="342899" y="2127462"/>
            <a:ext cx="4784271" cy="44856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4129" y="2127462"/>
            <a:ext cx="6812902" cy="448560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430191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Future of ProVAL</a:t>
            </a:r>
          </a:p>
        </p:txBody>
      </p:sp>
      <p:pic>
        <p:nvPicPr>
          <p:cNvPr id="4" name="Picture 3" descr="Are You Ready for the Future? | US Represente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1401" y="1420750"/>
            <a:ext cx="7658100" cy="5437250"/>
          </a:xfrm>
          <a:prstGeom prst="rect">
            <a:avLst/>
          </a:prstGeom>
        </p:spPr>
      </p:pic>
      <p:pic>
        <p:nvPicPr>
          <p:cNvPr id="5" name="Picture 7" descr="Logo_no letters 3x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4099" y="1521958"/>
            <a:ext cx="2279247" cy="1032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0077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PUG_2016_PowerPoint_template[1] (Read-Only)" id="{D950FAE6-19D0-9D4E-9D0D-80567CE2AA56}" vid="{43BC62CA-E605-CE4D-80C8-8D32396A70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RPUG_2016_PowerPoint_template[1]</Template>
  <TotalTime>249</TotalTime>
  <Words>363</Words>
  <Application>Microsoft Office PowerPoint</Application>
  <PresentationFormat>Widescreen</PresentationFormat>
  <Paragraphs>162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9" baseType="lpstr">
      <vt:lpstr>Arial</vt:lpstr>
      <vt:lpstr>Calibri</vt:lpstr>
      <vt:lpstr>Calibri Light</vt:lpstr>
      <vt:lpstr>Times New Roman</vt:lpstr>
      <vt:lpstr>Office Theme</vt:lpstr>
      <vt:lpstr>ProVAL - Past and Future</vt:lpstr>
      <vt:lpstr>Profiling Software</vt:lpstr>
      <vt:lpstr>RoadRuf</vt:lpstr>
      <vt:lpstr>RoadRuf</vt:lpstr>
      <vt:lpstr>RoadRuf</vt:lpstr>
      <vt:lpstr>RoadRuf</vt:lpstr>
      <vt:lpstr>Profile Viewing and Analysis - ProVAL</vt:lpstr>
      <vt:lpstr>Who Sponsors ProVAL ?</vt:lpstr>
      <vt:lpstr>ProVAL Media – since 2001</vt:lpstr>
      <vt:lpstr>ProVAL 1.0</vt:lpstr>
      <vt:lpstr>ProVAL 2.0</vt:lpstr>
      <vt:lpstr>ProVAL 2.5</vt:lpstr>
      <vt:lpstr>ProVAL 2.7</vt:lpstr>
      <vt:lpstr>ProVAL 3.0</vt:lpstr>
      <vt:lpstr>ProVAL 3.6</vt:lpstr>
      <vt:lpstr>With ProVAL You Can…</vt:lpstr>
      <vt:lpstr>Import Many Profile Formats</vt:lpstr>
      <vt:lpstr>Profile Viewing</vt:lpstr>
      <vt:lpstr>Profile Filtering</vt:lpstr>
      <vt:lpstr>Ride Quality (AASHTO R54)</vt:lpstr>
      <vt:lpstr>Power Spectral Density (PSD)</vt:lpstr>
      <vt:lpstr>Smoothness Assurance</vt:lpstr>
      <vt:lpstr>PowerPoint Presentation</vt:lpstr>
      <vt:lpstr>SAM - Grinding Simulation</vt:lpstr>
      <vt:lpstr>Profiler Certification (AASHTO R56)</vt:lpstr>
      <vt:lpstr>Rolling Straight Edge Simulation</vt:lpstr>
      <vt:lpstr>Profilograph Simulation</vt:lpstr>
      <vt:lpstr>JCP Fault Measurement (AASHTO R36)</vt:lpstr>
      <vt:lpstr>Optimal WIM Locator (AASHTO M331)</vt:lpstr>
      <vt:lpstr>Map Integration</vt:lpstr>
      <vt:lpstr>PowerPoint Presentation</vt:lpstr>
      <vt:lpstr>ProVAL Trainers</vt:lpstr>
      <vt:lpstr>ProVAL Training</vt:lpstr>
      <vt:lpstr>80 ProVAL workshops since 2005</vt:lpstr>
      <vt:lpstr>PowerPoint Presentation</vt:lpstr>
      <vt:lpstr>PowerPoint Presentation</vt:lpstr>
      <vt:lpstr>PowerPoint Presentation</vt:lpstr>
      <vt:lpstr>How to get Technical Support?</vt:lpstr>
      <vt:lpstr>ProVAL Website 2008</vt:lpstr>
      <vt:lpstr>ProVAL Website 2013</vt:lpstr>
      <vt:lpstr>ProVAL Website 2016</vt:lpstr>
      <vt:lpstr>ProVAL HelpDesk</vt:lpstr>
      <vt:lpstr>Future Sponsor of ProVAL</vt:lpstr>
      <vt:lpstr>Future of ProVAL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George Chang</dc:creator>
  <cp:lastModifiedBy>George Chang</cp:lastModifiedBy>
  <cp:revision>42</cp:revision>
  <dcterms:created xsi:type="dcterms:W3CDTF">2016-10-12T21:21:45Z</dcterms:created>
  <dcterms:modified xsi:type="dcterms:W3CDTF">2016-10-13T22:33:48Z</dcterms:modified>
</cp:coreProperties>
</file>